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9144000" cy="5143500"/>
  <p:notesSz cx="6858000" cy="9144000"/>
  <p:defaultTextStyle>
    <a:lvl1pPr defTabSz="457200">
      <a:defRPr>
        <a:solidFill>
          <a:srgbClr val="333333"/>
        </a:solidFill>
        <a:uFill>
          <a:solidFill>
            <a:srgbClr val="333333"/>
          </a:solidFill>
        </a:uFill>
        <a:latin typeface="Arial"/>
        <a:ea typeface="Arial"/>
        <a:cs typeface="Arial"/>
        <a:sym typeface="Arial"/>
      </a:defRPr>
    </a:lvl1pPr>
    <a:lvl2pPr indent="457200" defTabSz="457200">
      <a:defRPr>
        <a:solidFill>
          <a:srgbClr val="333333"/>
        </a:solidFill>
        <a:uFill>
          <a:solidFill>
            <a:srgbClr val="333333"/>
          </a:solidFill>
        </a:uFill>
        <a:latin typeface="Arial"/>
        <a:ea typeface="Arial"/>
        <a:cs typeface="Arial"/>
        <a:sym typeface="Arial"/>
      </a:defRPr>
    </a:lvl2pPr>
    <a:lvl3pPr indent="914400" defTabSz="457200">
      <a:defRPr>
        <a:solidFill>
          <a:srgbClr val="333333"/>
        </a:solidFill>
        <a:uFill>
          <a:solidFill>
            <a:srgbClr val="333333"/>
          </a:solidFill>
        </a:uFill>
        <a:latin typeface="Arial"/>
        <a:ea typeface="Arial"/>
        <a:cs typeface="Arial"/>
        <a:sym typeface="Arial"/>
      </a:defRPr>
    </a:lvl3pPr>
    <a:lvl4pPr indent="1371600" defTabSz="457200">
      <a:defRPr>
        <a:solidFill>
          <a:srgbClr val="333333"/>
        </a:solidFill>
        <a:uFill>
          <a:solidFill>
            <a:srgbClr val="333333"/>
          </a:solidFill>
        </a:uFill>
        <a:latin typeface="Arial"/>
        <a:ea typeface="Arial"/>
        <a:cs typeface="Arial"/>
        <a:sym typeface="Arial"/>
      </a:defRPr>
    </a:lvl4pPr>
    <a:lvl5pPr indent="1828800" defTabSz="457200">
      <a:defRPr>
        <a:solidFill>
          <a:srgbClr val="333333"/>
        </a:solidFill>
        <a:uFill>
          <a:solidFill>
            <a:srgbClr val="333333"/>
          </a:solidFill>
        </a:uFill>
        <a:latin typeface="Arial"/>
        <a:ea typeface="Arial"/>
        <a:cs typeface="Arial"/>
        <a:sym typeface="Arial"/>
      </a:defRPr>
    </a:lvl5pPr>
    <a:lvl6pPr indent="2286000" defTabSz="457200">
      <a:defRPr>
        <a:solidFill>
          <a:srgbClr val="333333"/>
        </a:solidFill>
        <a:uFill>
          <a:solidFill>
            <a:srgbClr val="333333"/>
          </a:solidFill>
        </a:uFill>
        <a:latin typeface="Arial"/>
        <a:ea typeface="Arial"/>
        <a:cs typeface="Arial"/>
        <a:sym typeface="Arial"/>
      </a:defRPr>
    </a:lvl6pPr>
    <a:lvl7pPr indent="2743200" defTabSz="457200">
      <a:defRPr>
        <a:solidFill>
          <a:srgbClr val="333333"/>
        </a:solidFill>
        <a:uFill>
          <a:solidFill>
            <a:srgbClr val="333333"/>
          </a:solidFill>
        </a:uFill>
        <a:latin typeface="Arial"/>
        <a:ea typeface="Arial"/>
        <a:cs typeface="Arial"/>
        <a:sym typeface="Arial"/>
      </a:defRPr>
    </a:lvl7pPr>
    <a:lvl8pPr indent="3200400" defTabSz="457200">
      <a:defRPr>
        <a:solidFill>
          <a:srgbClr val="333333"/>
        </a:solidFill>
        <a:uFill>
          <a:solidFill>
            <a:srgbClr val="333333"/>
          </a:solidFill>
        </a:uFill>
        <a:latin typeface="Arial"/>
        <a:ea typeface="Arial"/>
        <a:cs typeface="Arial"/>
        <a:sym typeface="Arial"/>
      </a:defRPr>
    </a:lvl8pPr>
    <a:lvl9pPr indent="3657600" defTabSz="457200">
      <a:defRPr>
        <a:solidFill>
          <a:srgbClr val="333333"/>
        </a:solidFill>
        <a:uFill>
          <a:solidFill>
            <a:srgbClr val="333333"/>
          </a:solidFill>
        </a:u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33333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2CD"/>
          </a:solidFill>
        </a:fill>
      </a:tcStyle>
    </a:wholeTbl>
    <a:band2H>
      <a:tcTxStyle b="def" i="def"/>
      <a:tcStyle>
        <a:tcBdr/>
        <a:fill>
          <a:solidFill>
            <a:srgbClr val="EDF1E8"/>
          </a:solidFill>
        </a:fill>
      </a:tcStyle>
    </a:band2H>
    <a:firstCol>
      <a:tcTxStyle b="on" i="on">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8BAB42"/>
          </a:solidFill>
        </a:fill>
      </a:tcStyle>
    </a:firstCol>
    <a:lastRow>
      <a:tcTxStyle b="on" i="on">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8BAB42"/>
          </a:solidFill>
        </a:fill>
      </a:tcStyle>
    </a:lastRow>
    <a:firstRow>
      <a:tcTxStyle b="on" i="on">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8BAB42"/>
          </a:solidFill>
        </a:fill>
      </a:tcStyle>
    </a:firstRow>
  </a:tblStyle>
  <a:tblStyle styleId="{C7B018BB-80A7-4F77-B60F-C8B233D01FF8}" styleName="">
    <a:tblBg/>
    <a:wholeTbl>
      <a:tcTxStyle b="on" i="on">
        <a:font>
          <a:latin typeface="Arial"/>
          <a:ea typeface="Arial"/>
          <a:cs typeface="Arial"/>
        </a:font>
        <a:srgbClr val="33333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0CE"/>
          </a:solidFill>
        </a:fill>
      </a:tcStyle>
    </a:wholeTbl>
    <a:band2H>
      <a:tcTxStyle b="def" i="def"/>
      <a:tcStyle>
        <a:tcBdr/>
        <a:fill>
          <a:solidFill>
            <a:srgbClr val="E9E9E8"/>
          </a:solidFill>
        </a:fill>
      </a:tcStyle>
    </a:band2H>
    <a:firstCol>
      <a:tcTxStyle b="on" i="on">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574C"/>
          </a:solidFill>
        </a:fill>
      </a:tcStyle>
    </a:firstCol>
    <a:lastRow>
      <a:tcTxStyle b="on" i="on">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574C"/>
          </a:solidFill>
        </a:fill>
      </a:tcStyle>
    </a:lastRow>
    <a:firstRow>
      <a:tcTxStyle b="on" i="on">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574C"/>
          </a:solidFill>
        </a:fill>
      </a:tcStyle>
    </a:firstRow>
  </a:tblStyle>
  <a:tblStyle styleId="{EEE7283C-3CF3-47DC-8721-378D4A62B228}" styleName="">
    <a:tblBg/>
    <a:wholeTbl>
      <a:tcTxStyle b="on" i="on">
        <a:font>
          <a:latin typeface="Arial"/>
          <a:ea typeface="Arial"/>
          <a:cs typeface="Arial"/>
        </a:font>
        <a:srgbClr val="33333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CF821DB8-F4EB-4A41-A1BA-3FCAFE7338EE}" styleName="">
    <a:tblBg/>
    <a:wholeTbl>
      <a:tcTxStyle b="on" i="on">
        <a:font>
          <a:latin typeface="Arial"/>
          <a:ea typeface="Arial"/>
          <a:cs typeface="Arial"/>
        </a:font>
        <a:srgbClr val="3333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BAB42"/>
          </a:solidFill>
        </a:fill>
      </a:tcStyle>
    </a:firstCol>
    <a:lastRow>
      <a:tcTxStyle b="on" i="on">
        <a:font>
          <a:latin typeface="Arial"/>
          <a:ea typeface="Arial"/>
          <a:cs typeface="Arial"/>
        </a:font>
        <a:srgbClr val="333333"/>
      </a:tcTxStyle>
      <a:tcStyle>
        <a:tcBdr>
          <a:left>
            <a:ln w="12700" cap="flat">
              <a:noFill/>
              <a:miter lim="400000"/>
            </a:ln>
          </a:left>
          <a:right>
            <a:ln w="12700" cap="flat">
              <a:noFill/>
              <a:miter lim="400000"/>
            </a:ln>
          </a:right>
          <a:top>
            <a:ln w="50800" cap="flat">
              <a:solidFill>
                <a:srgbClr val="333333"/>
              </a:solidFill>
              <a:prstDash val="solid"/>
              <a:round/>
            </a:ln>
          </a:top>
          <a:bottom>
            <a:ln w="25400" cap="flat">
              <a:solidFill>
                <a:srgbClr val="333333"/>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333333"/>
              </a:solidFill>
              <a:prstDash val="solid"/>
              <a:round/>
            </a:ln>
          </a:top>
          <a:bottom>
            <a:ln w="25400" cap="flat">
              <a:solidFill>
                <a:srgbClr val="333333"/>
              </a:solidFill>
              <a:prstDash val="solid"/>
              <a:round/>
            </a:ln>
          </a:bottom>
          <a:insideH>
            <a:ln w="12700" cap="flat">
              <a:noFill/>
              <a:miter lim="400000"/>
            </a:ln>
          </a:insideH>
          <a:insideV>
            <a:ln w="12700" cap="flat">
              <a:noFill/>
              <a:miter lim="400000"/>
            </a:ln>
          </a:insideV>
        </a:tcBdr>
        <a:fill>
          <a:solidFill>
            <a:srgbClr val="8BAB42"/>
          </a:solidFill>
        </a:fill>
      </a:tcStyle>
    </a:firstRow>
  </a:tblStyle>
  <a:tblStyle styleId="{33BA23B1-9221-436E-865A-0063620EA4FD}" styleName="">
    <a:tblBg/>
    <a:wholeTbl>
      <a:tcTxStyle b="on" i="on">
        <a:font>
          <a:latin typeface="Arial"/>
          <a:ea typeface="Arial"/>
          <a:cs typeface="Arial"/>
        </a:font>
        <a:srgbClr val="33333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CC"/>
          </a:solidFill>
        </a:fill>
      </a:tcStyle>
    </a:wholeTbl>
    <a:band2H>
      <a:tcTxStyle b="def" i="def"/>
      <a:tcStyle>
        <a:tcBdr/>
        <a:fill>
          <a:solidFill>
            <a:srgbClr val="E7E7E7"/>
          </a:solidFill>
        </a:fill>
      </a:tcStyle>
    </a:band2H>
    <a:firstCol>
      <a:tcTxStyle b="on" i="on">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33333"/>
          </a:solidFill>
        </a:fill>
      </a:tcStyle>
    </a:firstCol>
    <a:lastRow>
      <a:tcTxStyle b="on" i="on">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33333"/>
          </a:solidFill>
        </a:fill>
      </a:tcStyle>
    </a:lastRow>
    <a:firstRow>
      <a:tcTxStyle b="on" i="on">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33333"/>
          </a:solidFill>
        </a:fill>
      </a:tcStyle>
    </a:firstRow>
  </a:tblStyle>
  <a:tblStyle styleId="{2708684C-4D16-4618-839F-0558EEFCDFE6}" styleName="">
    <a:tblBg/>
    <a:wholeTbl>
      <a:tcTxStyle b="on" i="on">
        <a:font>
          <a:latin typeface="Arial"/>
          <a:ea typeface="Arial"/>
          <a:cs typeface="Arial"/>
        </a:font>
        <a:srgbClr val="333333"/>
      </a:tcTxStyle>
      <a:tcStyle>
        <a:tcBdr>
          <a:left>
            <a:ln w="12700" cap="flat">
              <a:solidFill>
                <a:srgbClr val="333333"/>
              </a:solidFill>
              <a:prstDash val="solid"/>
              <a:round/>
            </a:ln>
          </a:left>
          <a:right>
            <a:ln w="12700" cap="flat">
              <a:solidFill>
                <a:srgbClr val="333333"/>
              </a:solidFill>
              <a:prstDash val="solid"/>
              <a:round/>
            </a:ln>
          </a:right>
          <a:top>
            <a:ln w="12700" cap="flat">
              <a:solidFill>
                <a:srgbClr val="333333"/>
              </a:solidFill>
              <a:prstDash val="solid"/>
              <a:round/>
            </a:ln>
          </a:top>
          <a:bottom>
            <a:ln w="12700" cap="flat">
              <a:solidFill>
                <a:srgbClr val="333333"/>
              </a:solidFill>
              <a:prstDash val="solid"/>
              <a:round/>
            </a:ln>
          </a:bottom>
          <a:insideH>
            <a:ln w="12700" cap="flat">
              <a:solidFill>
                <a:srgbClr val="333333"/>
              </a:solidFill>
              <a:prstDash val="solid"/>
              <a:round/>
            </a:ln>
          </a:insideH>
          <a:insideV>
            <a:ln w="12700" cap="flat">
              <a:solidFill>
                <a:srgbClr val="333333"/>
              </a:solidFill>
              <a:prstDash val="solid"/>
              <a:round/>
            </a:ln>
          </a:insideV>
        </a:tcBdr>
        <a:fill>
          <a:solidFill>
            <a:srgbClr val="333333">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333333"/>
      </a:tcTxStyle>
      <a:tcStyle>
        <a:tcBdr>
          <a:left>
            <a:ln w="12700" cap="flat">
              <a:solidFill>
                <a:srgbClr val="333333"/>
              </a:solidFill>
              <a:prstDash val="solid"/>
              <a:round/>
            </a:ln>
          </a:left>
          <a:right>
            <a:ln w="12700" cap="flat">
              <a:solidFill>
                <a:srgbClr val="333333"/>
              </a:solidFill>
              <a:prstDash val="solid"/>
              <a:round/>
            </a:ln>
          </a:right>
          <a:top>
            <a:ln w="12700" cap="flat">
              <a:solidFill>
                <a:srgbClr val="333333"/>
              </a:solidFill>
              <a:prstDash val="solid"/>
              <a:round/>
            </a:ln>
          </a:top>
          <a:bottom>
            <a:ln w="12700" cap="flat">
              <a:solidFill>
                <a:srgbClr val="333333"/>
              </a:solidFill>
              <a:prstDash val="solid"/>
              <a:round/>
            </a:ln>
          </a:bottom>
          <a:insideH>
            <a:ln w="12700" cap="flat">
              <a:solidFill>
                <a:srgbClr val="333333"/>
              </a:solidFill>
              <a:prstDash val="solid"/>
              <a:round/>
            </a:ln>
          </a:insideH>
          <a:insideV>
            <a:ln w="12700" cap="flat">
              <a:solidFill>
                <a:srgbClr val="333333"/>
              </a:solidFill>
              <a:prstDash val="solid"/>
              <a:round/>
            </a:ln>
          </a:insideV>
        </a:tcBdr>
        <a:fill>
          <a:solidFill>
            <a:srgbClr val="333333">
              <a:alpha val="20000"/>
            </a:srgbClr>
          </a:solidFill>
        </a:fill>
      </a:tcStyle>
    </a:firstCol>
    <a:lastRow>
      <a:tcTxStyle b="on" i="on">
        <a:font>
          <a:latin typeface="Arial"/>
          <a:ea typeface="Arial"/>
          <a:cs typeface="Arial"/>
        </a:font>
        <a:srgbClr val="333333"/>
      </a:tcTxStyle>
      <a:tcStyle>
        <a:tcBdr>
          <a:left>
            <a:ln w="12700" cap="flat">
              <a:solidFill>
                <a:srgbClr val="333333"/>
              </a:solidFill>
              <a:prstDash val="solid"/>
              <a:round/>
            </a:ln>
          </a:left>
          <a:right>
            <a:ln w="12700" cap="flat">
              <a:solidFill>
                <a:srgbClr val="333333"/>
              </a:solidFill>
              <a:prstDash val="solid"/>
              <a:round/>
            </a:ln>
          </a:right>
          <a:top>
            <a:ln w="50800" cap="flat">
              <a:solidFill>
                <a:srgbClr val="333333"/>
              </a:solidFill>
              <a:prstDash val="solid"/>
              <a:round/>
            </a:ln>
          </a:top>
          <a:bottom>
            <a:ln w="12700" cap="flat">
              <a:solidFill>
                <a:srgbClr val="333333"/>
              </a:solidFill>
              <a:prstDash val="solid"/>
              <a:round/>
            </a:ln>
          </a:bottom>
          <a:insideH>
            <a:ln w="12700" cap="flat">
              <a:solidFill>
                <a:srgbClr val="333333"/>
              </a:solidFill>
              <a:prstDash val="solid"/>
              <a:round/>
            </a:ln>
          </a:insideH>
          <a:insideV>
            <a:ln w="12700" cap="flat">
              <a:solidFill>
                <a:srgbClr val="333333"/>
              </a:solidFill>
              <a:prstDash val="solid"/>
              <a:round/>
            </a:ln>
          </a:insideV>
        </a:tcBdr>
        <a:fill>
          <a:noFill/>
        </a:fill>
      </a:tcStyle>
    </a:lastRow>
    <a:firstRow>
      <a:tcTxStyle b="on" i="on">
        <a:font>
          <a:latin typeface="Arial"/>
          <a:ea typeface="Arial"/>
          <a:cs typeface="Arial"/>
        </a:font>
        <a:srgbClr val="333333"/>
      </a:tcTxStyle>
      <a:tcStyle>
        <a:tcBdr>
          <a:left>
            <a:ln w="12700" cap="flat">
              <a:solidFill>
                <a:srgbClr val="333333"/>
              </a:solidFill>
              <a:prstDash val="solid"/>
              <a:round/>
            </a:ln>
          </a:left>
          <a:right>
            <a:ln w="12700" cap="flat">
              <a:solidFill>
                <a:srgbClr val="333333"/>
              </a:solidFill>
              <a:prstDash val="solid"/>
              <a:round/>
            </a:ln>
          </a:right>
          <a:top>
            <a:ln w="12700" cap="flat">
              <a:solidFill>
                <a:srgbClr val="333333"/>
              </a:solidFill>
              <a:prstDash val="solid"/>
              <a:round/>
            </a:ln>
          </a:top>
          <a:bottom>
            <a:ln w="25400" cap="flat">
              <a:solidFill>
                <a:srgbClr val="333333"/>
              </a:solidFill>
              <a:prstDash val="solid"/>
              <a:round/>
            </a:ln>
          </a:bottom>
          <a:insideH>
            <a:ln w="12700" cap="flat">
              <a:solidFill>
                <a:srgbClr val="333333"/>
              </a:solidFill>
              <a:prstDash val="solid"/>
              <a:round/>
            </a:ln>
          </a:insideH>
          <a:insideV>
            <a:ln w="12700" cap="flat">
              <a:solidFill>
                <a:srgbClr val="3333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05"/>
          <c:y val="0.005"/>
          <c:w val="1"/>
          <c:h val="1"/>
        </c:manualLayout>
      </c:layout>
      <c:pieChart>
        <c:varyColors val="0"/>
        <c:ser>
          <c:idx val="0"/>
          <c:order val="0"/>
          <c:tx>
            <c:strRef>
              <c:f>Sheet1!$A$2</c:f>
              <c:strCache>
                <c:pt idx="0">
                  <c:v>Område 1</c:v>
                </c:pt>
              </c:strCache>
            </c:strRef>
          </c:tx>
          <c:spPr>
            <a:solidFill>
              <a:srgbClr val="8BAB42"/>
            </a:solidFill>
            <a:ln w="9525" cap="flat">
              <a:solidFill>
                <a:srgbClr val="F9F9F9"/>
              </a:solidFill>
              <a:prstDash val="solid"/>
              <a:round/>
            </a:ln>
            <a:effectLst>
              <a:outerShdw sx="100000" sy="100000" kx="0" ky="0" algn="tl" rotWithShape="1" blurRad="38100" dist="20000" dir="5400000">
                <a:srgbClr val="000000">
                  <a:alpha val="38000"/>
                </a:srgbClr>
              </a:outerShdw>
            </a:effectLst>
          </c:spPr>
          <c:explosion val="0"/>
          <c:dPt>
            <c:idx val="0"/>
            <c:explosion val="0"/>
            <c:spPr>
              <a:solidFill>
                <a:srgbClr val="8BAB42"/>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1"/>
            <c:explosion val="0"/>
            <c:spPr>
              <a:solidFill>
                <a:srgbClr val="CCCCC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2"/>
            <c:explosion val="0"/>
            <c:spPr>
              <a:solidFill>
                <a:srgbClr val="60574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3"/>
            <c:explosion val="0"/>
            <c:spPr>
              <a:solidFill>
                <a:srgbClr val="31859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Lbls>
            <c:dLbl>
              <c:idx val="0"/>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1"/>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2"/>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3"/>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showLeaderLines val="0"/>
          </c:dLbls>
          <c:cat>
            <c:strRef>
              <c:f>Sheet1!$B$1:$C$1</c:f>
              <c:strCache>
                <c:ptCount val="4"/>
                <c:pt idx="0">
                  <c:v>nej</c:v>
                </c:pt>
                <c:pt idx="1">
                  <c:v>Juli</c:v>
                </c:pt>
                <c:pt idx="2">
                  <c:v>Augusti</c:v>
                </c:pt>
                <c:pt idx="3">
                  <c:v>September</c:v>
                </c:pt>
              </c:strCache>
            </c:strRef>
          </c:cat>
          <c:val>
            <c:numRef>
              <c:f>Sheet1!$B$2:$C$2</c:f>
              <c:numCache>
                <c:ptCount val="2"/>
                <c:pt idx="0">
                  <c:v>66.560000</c:v>
                </c:pt>
                <c:pt idx="3">
                  <c:v>33.440000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05"/>
          <c:y val="0.005"/>
          <c:w val="1"/>
          <c:h val="1"/>
        </c:manualLayout>
      </c:layout>
      <c:pieChart>
        <c:varyColors val="0"/>
        <c:ser>
          <c:idx val="0"/>
          <c:order val="0"/>
          <c:tx>
            <c:strRef>
              <c:f>Sheet1!$A$2</c:f>
              <c:strCache>
                <c:pt idx="0">
                  <c:v>Område 1</c:v>
                </c:pt>
              </c:strCache>
            </c:strRef>
          </c:tx>
          <c:spPr>
            <a:solidFill>
              <a:srgbClr val="8BAB42"/>
            </a:solidFill>
            <a:ln w="9525" cap="flat">
              <a:solidFill>
                <a:srgbClr val="F9F9F9"/>
              </a:solidFill>
              <a:prstDash val="solid"/>
              <a:round/>
            </a:ln>
            <a:effectLst>
              <a:outerShdw sx="100000" sy="100000" kx="0" ky="0" algn="tl" rotWithShape="1" blurRad="38100" dist="20000" dir="5400000">
                <a:srgbClr val="000000">
                  <a:alpha val="38000"/>
                </a:srgbClr>
              </a:outerShdw>
            </a:effectLst>
          </c:spPr>
          <c:explosion val="0"/>
          <c:dPt>
            <c:idx val="0"/>
            <c:explosion val="0"/>
            <c:spPr>
              <a:solidFill>
                <a:srgbClr val="8BAB42"/>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1"/>
            <c:explosion val="0"/>
            <c:spPr>
              <a:solidFill>
                <a:srgbClr val="CCCCC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2"/>
            <c:explosion val="0"/>
            <c:spPr>
              <a:solidFill>
                <a:srgbClr val="60574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3"/>
            <c:explosion val="0"/>
            <c:spPr>
              <a:solidFill>
                <a:srgbClr val="31859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Lbls>
            <c:dLbl>
              <c:idx val="0"/>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1"/>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2"/>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3"/>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showLeaderLines val="0"/>
          </c:dLbls>
          <c:cat>
            <c:strRef>
              <c:f>Sheet1!$B$1:$C$1</c:f>
              <c:strCache>
                <c:ptCount val="4"/>
                <c:pt idx="0">
                  <c:v>Nej</c:v>
                </c:pt>
                <c:pt idx="1">
                  <c:v>Ja</c:v>
                </c:pt>
                <c:pt idx="2">
                  <c:v>Juli</c:v>
                </c:pt>
                <c:pt idx="3">
                  <c:v>Augusti</c:v>
                </c:pt>
              </c:strCache>
            </c:strRef>
          </c:cat>
          <c:val>
            <c:numRef>
              <c:f>Sheet1!$B$2:$C$2</c:f>
              <c:numCache>
                <c:ptCount val="2"/>
                <c:pt idx="0">
                  <c:v>92.830000</c:v>
                </c:pt>
                <c:pt idx="3">
                  <c:v>7.170000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05"/>
          <c:y val="0.005"/>
          <c:w val="1"/>
          <c:h val="1"/>
        </c:manualLayout>
      </c:layout>
      <c:pieChart>
        <c:varyColors val="0"/>
        <c:ser>
          <c:idx val="0"/>
          <c:order val="0"/>
          <c:tx>
            <c:strRef>
              <c:f>Sheet1!$A$2</c:f>
              <c:strCache>
                <c:pt idx="0">
                  <c:v>Område 1</c:v>
                </c:pt>
              </c:strCache>
            </c:strRef>
          </c:tx>
          <c:spPr>
            <a:solidFill>
              <a:srgbClr val="8BAB42"/>
            </a:solidFill>
            <a:ln w="9525" cap="flat">
              <a:solidFill>
                <a:srgbClr val="F9F9F9"/>
              </a:solidFill>
              <a:prstDash val="solid"/>
              <a:round/>
            </a:ln>
            <a:effectLst>
              <a:outerShdw sx="100000" sy="100000" kx="0" ky="0" algn="tl" rotWithShape="1" blurRad="38100" dist="20000" dir="5400000">
                <a:srgbClr val="000000">
                  <a:alpha val="38000"/>
                </a:srgbClr>
              </a:outerShdw>
            </a:effectLst>
          </c:spPr>
          <c:explosion val="0"/>
          <c:dPt>
            <c:idx val="0"/>
            <c:explosion val="0"/>
            <c:spPr>
              <a:solidFill>
                <a:srgbClr val="8BAB42"/>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1"/>
            <c:explosion val="0"/>
            <c:spPr>
              <a:solidFill>
                <a:srgbClr val="CCCCC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2"/>
            <c:explosion val="0"/>
            <c:spPr>
              <a:solidFill>
                <a:srgbClr val="60574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3"/>
            <c:explosion val="0"/>
            <c:spPr>
              <a:solidFill>
                <a:srgbClr val="31859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4"/>
            <c:explosion val="0"/>
            <c:spPr>
              <a:solidFill>
                <a:srgbClr val="A8BC33"/>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5"/>
            <c:explosion val="0"/>
            <c:spPr>
              <a:solidFill>
                <a:srgbClr val="FFFFFF"/>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Lbls>
            <c:dLbl>
              <c:idx val="0"/>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1"/>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2"/>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3"/>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4"/>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5"/>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numFmt formatCode="#,##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showLeaderLines val="0"/>
          </c:dLbls>
          <c:cat>
            <c:strRef>
              <c:f>Sheet1!$B$1:$C$1</c:f>
              <c:strCache>
                <c:ptCount val="6"/>
                <c:pt idx="0">
                  <c:v>April</c:v>
                </c:pt>
                <c:pt idx="1">
                  <c:v>Maj</c:v>
                </c:pt>
                <c:pt idx="2">
                  <c:v>Juni</c:v>
                </c:pt>
                <c:pt idx="3">
                  <c:v>Juli</c:v>
                </c:pt>
                <c:pt idx="4">
                  <c:v>Augusti</c:v>
                </c:pt>
                <c:pt idx="5">
                  <c:v>September</c:v>
                </c:pt>
              </c:strCache>
            </c:strRef>
          </c:cat>
          <c:val>
            <c:numRef>
              <c:f>Sheet1!$B$2:$C$2</c:f>
              <c:numCache>
                <c:ptCount val="2"/>
                <c:pt idx="0">
                  <c:v>91.080000</c:v>
                </c:pt>
                <c:pt idx="3">
                  <c:v>8.920000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05"/>
          <c:y val="0.005"/>
          <c:w val="1"/>
          <c:h val="1"/>
        </c:manualLayout>
      </c:layout>
      <c:pieChart>
        <c:varyColors val="0"/>
        <c:ser>
          <c:idx val="0"/>
          <c:order val="0"/>
          <c:tx>
            <c:strRef>
              <c:f>Sheet1!$A$2</c:f>
              <c:strCache>
                <c:pt idx="0">
                  <c:v>Område 1</c:v>
                </c:pt>
              </c:strCache>
            </c:strRef>
          </c:tx>
          <c:spPr>
            <a:solidFill>
              <a:srgbClr val="8BAB42"/>
            </a:solidFill>
            <a:ln w="9525" cap="flat">
              <a:solidFill>
                <a:srgbClr val="F9F9F9"/>
              </a:solidFill>
              <a:prstDash val="solid"/>
              <a:round/>
            </a:ln>
            <a:effectLst>
              <a:outerShdw sx="100000" sy="100000" kx="0" ky="0" algn="tl" rotWithShape="1" blurRad="38100" dist="20000" dir="5400000">
                <a:srgbClr val="000000">
                  <a:alpha val="38000"/>
                </a:srgbClr>
              </a:outerShdw>
            </a:effectLst>
          </c:spPr>
          <c:explosion val="0"/>
          <c:dPt>
            <c:idx val="0"/>
            <c:explosion val="0"/>
            <c:spPr>
              <a:solidFill>
                <a:srgbClr val="8BAB42"/>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1"/>
            <c:explosion val="0"/>
            <c:spPr>
              <a:solidFill>
                <a:srgbClr val="CCCCC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2"/>
            <c:explosion val="0"/>
            <c:spPr>
              <a:solidFill>
                <a:srgbClr val="60574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3"/>
            <c:explosion val="0"/>
            <c:spPr>
              <a:solidFill>
                <a:srgbClr val="31859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4"/>
            <c:explosion val="0"/>
            <c:spPr>
              <a:solidFill>
                <a:srgbClr val="A8BC33"/>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5"/>
            <c:explosion val="0"/>
            <c:spPr>
              <a:solidFill>
                <a:srgbClr val="FFFFFF"/>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Lbls>
            <c:dLbl>
              <c:idx val="0"/>
              <c:numFmt formatCode="#,##0.0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1"/>
              <c:numFmt formatCode="#,##0.0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2"/>
              <c:numFmt formatCode="#,##0.0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3"/>
              <c:numFmt formatCode="#,##0.0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4"/>
              <c:numFmt formatCode="#,##0.0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5"/>
              <c:numFmt formatCode="#,##0.0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numFmt formatCode="#,##0.0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showLeaderLines val="0"/>
          </c:dLbls>
          <c:cat>
            <c:strRef>
              <c:f>Sheet1!$B$1:$C$1</c:f>
              <c:strCache>
                <c:ptCount val="6"/>
                <c:pt idx="0">
                  <c:v>April</c:v>
                </c:pt>
                <c:pt idx="1">
                  <c:v>Maj</c:v>
                </c:pt>
                <c:pt idx="2">
                  <c:v>Juni</c:v>
                </c:pt>
                <c:pt idx="3">
                  <c:v>Juli</c:v>
                </c:pt>
                <c:pt idx="4">
                  <c:v>Augusti</c:v>
                </c:pt>
                <c:pt idx="5">
                  <c:v>September</c:v>
                </c:pt>
              </c:strCache>
            </c:strRef>
          </c:cat>
          <c:val>
            <c:numRef>
              <c:f>Sheet1!$B$2:$C$2</c:f>
              <c:numCache>
                <c:ptCount val="2"/>
                <c:pt idx="0">
                  <c:v>71.880000</c:v>
                </c:pt>
                <c:pt idx="3">
                  <c:v>28.130000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05"/>
          <c:y val="0.005"/>
          <c:w val="1"/>
          <c:h val="1"/>
        </c:manualLayout>
      </c:layout>
      <c:pieChart>
        <c:varyColors val="0"/>
        <c:ser>
          <c:idx val="0"/>
          <c:order val="0"/>
          <c:tx>
            <c:strRef>
              <c:f>Sheet1!$A$2</c:f>
              <c:strCache>
                <c:pt idx="0">
                  <c:v>Område 1</c:v>
                </c:pt>
              </c:strCache>
            </c:strRef>
          </c:tx>
          <c:spPr>
            <a:solidFill>
              <a:srgbClr val="8BAB42"/>
            </a:solidFill>
            <a:ln w="9525" cap="flat">
              <a:solidFill>
                <a:srgbClr val="F9F9F9"/>
              </a:solidFill>
              <a:prstDash val="solid"/>
              <a:round/>
            </a:ln>
            <a:effectLst>
              <a:outerShdw sx="100000" sy="100000" kx="0" ky="0" algn="tl" rotWithShape="1" blurRad="38100" dist="20000" dir="5400000">
                <a:srgbClr val="000000">
                  <a:alpha val="38000"/>
                </a:srgbClr>
              </a:outerShdw>
            </a:effectLst>
          </c:spPr>
          <c:explosion val="0"/>
          <c:dPt>
            <c:idx val="0"/>
            <c:explosion val="0"/>
            <c:spPr>
              <a:solidFill>
                <a:srgbClr val="8BAB42"/>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1"/>
            <c:explosion val="0"/>
            <c:spPr>
              <a:solidFill>
                <a:srgbClr val="CCCCC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2"/>
            <c:explosion val="0"/>
            <c:spPr>
              <a:solidFill>
                <a:srgbClr val="60574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3"/>
            <c:explosion val="0"/>
            <c:spPr>
              <a:solidFill>
                <a:srgbClr val="31859C"/>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4"/>
            <c:explosion val="0"/>
            <c:spPr>
              <a:solidFill>
                <a:srgbClr val="A8BC33"/>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5"/>
            <c:explosion val="0"/>
            <c:spPr>
              <a:solidFill>
                <a:srgbClr val="FFFFFF"/>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Lbls>
            <c:dLbl>
              <c:idx val="0"/>
              <c:numFmt formatCode="#,##0.0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1"/>
              <c:numFmt formatCode="#,##0.0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2"/>
              <c:numFmt formatCode="#,##0.0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3"/>
              <c:numFmt formatCode="#,##0.0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4"/>
              <c:numFmt formatCode="#,##0.0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dLbl>
              <c:idx val="5"/>
              <c:numFmt formatCode="#,##0.0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dLbl>
            <c:numFmt formatCode="#,##0.00%" sourceLinked="0"/>
            <c:txPr>
              <a:bodyPr/>
              <a:lstStyle/>
              <a:p>
                <a:pPr lvl="0">
                  <a:defRPr b="0" i="0" strike="noStrike" sz="1800" u="none">
                    <a:solidFill>
                      <a:srgbClr val="333333"/>
                    </a:solidFill>
                    <a:effectLst/>
                    <a:latin typeface="Arial"/>
                  </a:defRPr>
                </a:pPr>
                <a:r>
                  <a:rPr b="0" i="0" strike="noStrike" sz="1800" u="none">
                    <a:solidFill>
                      <a:srgbClr val="333333"/>
                    </a:solidFill>
                    <a:effectLst/>
                    <a:latin typeface="Arial"/>
                  </a:rPr>
                  <a:t/>
                </a:r>
              </a:p>
            </c:txPr>
            <c:dLblPos val="ctr"/>
            <c:showLegendKey val="0"/>
            <c:showVal val="0"/>
            <c:showCatName val="0"/>
            <c:showSerName val="0"/>
            <c:showPercent val="0"/>
            <c:showBubbleSize val="0"/>
            <c:showLeaderLines val="0"/>
          </c:dLbls>
          <c:cat>
            <c:strRef>
              <c:f>Sheet1!$B$1:$C$1</c:f>
              <c:strCache>
                <c:ptCount val="6"/>
                <c:pt idx="0">
                  <c:v>April</c:v>
                </c:pt>
                <c:pt idx="1">
                  <c:v>Maj</c:v>
                </c:pt>
                <c:pt idx="2">
                  <c:v>Juni</c:v>
                </c:pt>
                <c:pt idx="3">
                  <c:v>Juli</c:v>
                </c:pt>
                <c:pt idx="4">
                  <c:v>Augusti</c:v>
                </c:pt>
                <c:pt idx="5">
                  <c:v>September</c:v>
                </c:pt>
              </c:strCache>
            </c:strRef>
          </c:cat>
          <c:val>
            <c:numRef>
              <c:f>Sheet1!$B$2:$C$2</c:f>
              <c:numCache>
                <c:ptCount val="2"/>
                <c:pt idx="0">
                  <c:v>91.000000</c:v>
                </c:pt>
                <c:pt idx="3">
                  <c:v>5.320000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p:nvPr>
            <p:ph type="sldImg"/>
          </p:nvPr>
        </p:nvSpPr>
        <p:spPr>
          <a:xfrm>
            <a:off x="1143000" y="685800"/>
            <a:ext cx="4572000" cy="3429000"/>
          </a:xfrm>
          <a:prstGeom prst="rect">
            <a:avLst/>
          </a:prstGeom>
        </p:spPr>
        <p:txBody>
          <a:bodyPr/>
          <a:lstStyle/>
          <a:p>
            <a:pPr lvl="0"/>
          </a:p>
        </p:txBody>
      </p:sp>
      <p:sp>
        <p:nvSpPr>
          <p:cNvPr id="34" name="Shape 34"/>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 name="Shape 10"/>
          <p:cNvSpPr/>
          <p:nvPr>
            <p:ph type="body" idx="1"/>
          </p:nvPr>
        </p:nvSpPr>
        <p:spPr>
          <a:xfrm>
            <a:off x="256494" y="1260856"/>
            <a:ext cx="5661618" cy="2468483"/>
          </a:xfrm>
          <a:prstGeom prst="rect">
            <a:avLst/>
          </a:prstGeom>
        </p:spPr>
        <p:txBody>
          <a:bodyPr anchor="b"/>
          <a:lstStyle>
            <a:lvl1pPr>
              <a:spcBef>
                <a:spcPts val="800"/>
              </a:spcBef>
              <a:defRPr sz="3600">
                <a:solidFill>
                  <a:srgbClr val="FFFFFF"/>
                </a:solidFill>
                <a:uFill>
                  <a:solidFill>
                    <a:srgbClr val="FFFFFF"/>
                  </a:solidFill>
                </a:uFill>
                <a:latin typeface="Arial Bold"/>
                <a:ea typeface="Arial Bold"/>
                <a:cs typeface="Arial Bold"/>
                <a:sym typeface="Arial Bold"/>
              </a:defRPr>
            </a:lvl1pPr>
            <a:lvl2pPr marL="824592" indent="-367392">
              <a:spcBef>
                <a:spcPts val="800"/>
              </a:spcBef>
              <a:defRPr sz="3600">
                <a:solidFill>
                  <a:srgbClr val="FFFFFF"/>
                </a:solidFill>
                <a:uFill>
                  <a:solidFill>
                    <a:srgbClr val="FFFFFF"/>
                  </a:solidFill>
                </a:uFill>
                <a:latin typeface="Arial Bold"/>
                <a:ea typeface="Arial Bold"/>
                <a:cs typeface="Arial Bold"/>
                <a:sym typeface="Arial Bold"/>
              </a:defRPr>
            </a:lvl2pPr>
            <a:lvl3pPr marL="1257300" indent="-342900">
              <a:spcBef>
                <a:spcPts val="800"/>
              </a:spcBef>
              <a:defRPr sz="3600">
                <a:solidFill>
                  <a:srgbClr val="FFFFFF"/>
                </a:solidFill>
                <a:uFill>
                  <a:solidFill>
                    <a:srgbClr val="FFFFFF"/>
                  </a:solidFill>
                </a:uFill>
                <a:latin typeface="Arial Bold"/>
                <a:ea typeface="Arial Bold"/>
                <a:cs typeface="Arial Bold"/>
                <a:sym typeface="Arial Bold"/>
              </a:defRPr>
            </a:lvl3pPr>
            <a:lvl4pPr marL="1783079" indent="-411479">
              <a:spcBef>
                <a:spcPts val="800"/>
              </a:spcBef>
              <a:defRPr sz="3600">
                <a:solidFill>
                  <a:srgbClr val="FFFFFF"/>
                </a:solidFill>
                <a:uFill>
                  <a:solidFill>
                    <a:srgbClr val="FFFFFF"/>
                  </a:solidFill>
                </a:uFill>
                <a:latin typeface="Arial Bold"/>
                <a:ea typeface="Arial Bold"/>
                <a:cs typeface="Arial Bold"/>
                <a:sym typeface="Arial Bold"/>
              </a:defRPr>
            </a:lvl4pPr>
            <a:lvl5pPr marL="2240279" indent="-411479">
              <a:spcBef>
                <a:spcPts val="800"/>
              </a:spcBef>
              <a:defRPr sz="3600">
                <a:solidFill>
                  <a:srgbClr val="FFFFFF"/>
                </a:solidFill>
                <a:uFill>
                  <a:solidFill>
                    <a:srgbClr val="FFFFFF"/>
                  </a:solidFill>
                </a:uFill>
                <a:latin typeface="Arial Bold"/>
                <a:ea typeface="Arial Bold"/>
                <a:cs typeface="Arial Bold"/>
                <a:sym typeface="Arial Bold"/>
              </a:defRPr>
            </a:lvl5pPr>
          </a:lstStyle>
          <a:p>
            <a:pPr lvl="0">
              <a:defRPr sz="1800">
                <a:solidFill>
                  <a:srgbClr val="000000"/>
                </a:solidFill>
                <a:uFillTx/>
              </a:defRPr>
            </a:pPr>
            <a:r>
              <a:rPr sz="3600">
                <a:solidFill>
                  <a:srgbClr val="FFFFFF"/>
                </a:solidFill>
                <a:uFill>
                  <a:solidFill>
                    <a:srgbClr val="FFFFFF"/>
                  </a:solidFill>
                </a:uFill>
              </a:rPr>
              <a:t>Brödtext nivå ett</a:t>
            </a:r>
            <a:endParaRPr sz="3600">
              <a:solidFill>
                <a:srgbClr val="FFFFFF"/>
              </a:solidFill>
              <a:uFill>
                <a:solidFill>
                  <a:srgbClr val="FFFFFF"/>
                </a:solidFill>
              </a:uFill>
            </a:endParaRPr>
          </a:p>
          <a:p>
            <a:pPr lvl="1">
              <a:defRPr sz="1800">
                <a:solidFill>
                  <a:srgbClr val="000000"/>
                </a:solidFill>
                <a:uFillTx/>
              </a:defRPr>
            </a:pPr>
            <a:r>
              <a:rPr sz="3600">
                <a:solidFill>
                  <a:srgbClr val="FFFFFF"/>
                </a:solidFill>
                <a:uFill>
                  <a:solidFill>
                    <a:srgbClr val="FFFFFF"/>
                  </a:solidFill>
                </a:uFill>
              </a:rPr>
              <a:t>Brödtext nivå två</a:t>
            </a:r>
            <a:endParaRPr sz="3600">
              <a:solidFill>
                <a:srgbClr val="FFFFFF"/>
              </a:solidFill>
              <a:uFill>
                <a:solidFill>
                  <a:srgbClr val="FFFFFF"/>
                </a:solidFill>
              </a:uFill>
            </a:endParaRPr>
          </a:p>
          <a:p>
            <a:pPr lvl="2">
              <a:defRPr sz="1800">
                <a:solidFill>
                  <a:srgbClr val="000000"/>
                </a:solidFill>
                <a:uFillTx/>
              </a:defRPr>
            </a:pPr>
            <a:r>
              <a:rPr sz="3600">
                <a:solidFill>
                  <a:srgbClr val="FFFFFF"/>
                </a:solidFill>
                <a:uFill>
                  <a:solidFill>
                    <a:srgbClr val="FFFFFF"/>
                  </a:solidFill>
                </a:uFill>
              </a:rPr>
              <a:t>Brödtext nivå tre</a:t>
            </a:r>
            <a:endParaRPr sz="3600">
              <a:solidFill>
                <a:srgbClr val="FFFFFF"/>
              </a:solidFill>
              <a:uFill>
                <a:solidFill>
                  <a:srgbClr val="FFFFFF"/>
                </a:solidFill>
              </a:uFill>
            </a:endParaRPr>
          </a:p>
          <a:p>
            <a:pPr lvl="3">
              <a:defRPr sz="1800">
                <a:solidFill>
                  <a:srgbClr val="000000"/>
                </a:solidFill>
                <a:uFillTx/>
              </a:defRPr>
            </a:pPr>
            <a:r>
              <a:rPr sz="3600">
                <a:solidFill>
                  <a:srgbClr val="FFFFFF"/>
                </a:solidFill>
                <a:uFill>
                  <a:solidFill>
                    <a:srgbClr val="FFFFFF"/>
                  </a:solidFill>
                </a:uFill>
              </a:rPr>
              <a:t>Brödtext nivå fyra</a:t>
            </a:r>
            <a:endParaRPr sz="3600">
              <a:solidFill>
                <a:srgbClr val="FFFFFF"/>
              </a:solidFill>
              <a:uFill>
                <a:solidFill>
                  <a:srgbClr val="FFFFFF"/>
                </a:solidFill>
              </a:uFill>
            </a:endParaRPr>
          </a:p>
          <a:p>
            <a:pPr lvl="4">
              <a:defRPr sz="1800">
                <a:solidFill>
                  <a:srgbClr val="000000"/>
                </a:solidFill>
                <a:uFillTx/>
              </a:defRPr>
            </a:pPr>
            <a:r>
              <a:rPr sz="3600">
                <a:solidFill>
                  <a:srgbClr val="FFFFFF"/>
                </a:solidFill>
                <a:uFill>
                  <a:solidFill>
                    <a:srgbClr val="FFFFFF"/>
                  </a:solidFill>
                </a:uFill>
              </a:rPr>
              <a:t>Brödtext nivå fem</a:t>
            </a:r>
          </a:p>
        </p:txBody>
      </p:sp>
      <p:sp>
        <p:nvSpPr>
          <p:cNvPr id="11" name="Shape 11"/>
          <p:cNvSpPr/>
          <p:nvPr/>
        </p:nvSpPr>
        <p:spPr>
          <a:xfrm>
            <a:off x="3389891" y="4862022"/>
            <a:ext cx="1050636" cy="21559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
              </a:spcBef>
              <a:defRPr sz="800">
                <a:solidFill>
                  <a:srgbClr val="FFFFFF"/>
                </a:solidFill>
                <a:uFill>
                  <a:solidFill>
                    <a:srgbClr val="FFFFFF"/>
                  </a:solidFill>
                </a:uFill>
                <a:latin typeface="Helvetica Neue"/>
                <a:ea typeface="Helvetica Neue"/>
                <a:cs typeface="Helvetica Neue"/>
                <a:sym typeface="Helvetica Neue"/>
              </a:defRPr>
            </a:lvl1pPr>
          </a:lstStyle>
          <a:p>
            <a:pPr lvl="0">
              <a:defRPr sz="1800">
                <a:solidFill>
                  <a:srgbClr val="000000"/>
                </a:solidFill>
                <a:uFillTx/>
              </a:defRPr>
            </a:pPr>
            <a:r>
              <a:rPr sz="800">
                <a:solidFill>
                  <a:srgbClr val="FFFFFF"/>
                </a:solidFill>
                <a:uFill>
                  <a:solidFill>
                    <a:srgbClr val="FFFFFF"/>
                  </a:solidFill>
                </a:uFill>
              </a:rPr>
              <a:t>Powered by</a:t>
            </a:r>
          </a:p>
        </p:txBody>
      </p:sp>
      <p:pic>
        <p:nvPicPr>
          <p:cNvPr id="12" name="image2.pdf"/>
          <p:cNvPicPr/>
          <p:nvPr/>
        </p:nvPicPr>
        <p:blipFill>
          <a:blip r:embed="rId3">
            <a:extLst/>
          </a:blip>
          <a:stretch>
            <a:fillRect/>
          </a:stretch>
        </p:blipFill>
        <p:spPr>
          <a:xfrm>
            <a:off x="4234246" y="4890625"/>
            <a:ext cx="1238060" cy="156844"/>
          </a:xfrm>
          <a:prstGeom prst="rect">
            <a:avLst/>
          </a:prstGeom>
          <a:ln w="12700">
            <a:miter lim="400000"/>
          </a:ln>
        </p:spPr>
      </p:pic>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 Chart">
    <p:spTree>
      <p:nvGrpSpPr>
        <p:cNvPr id="1" name=""/>
        <p:cNvGrpSpPr/>
        <p:nvPr/>
      </p:nvGrpSpPr>
      <p:grpSpPr>
        <a:xfrm>
          <a:off x="0" y="0"/>
          <a:ext cx="0" cy="0"/>
          <a:chOff x="0" y="0"/>
          <a:chExt cx="0" cy="0"/>
        </a:xfrm>
      </p:grpSpPr>
      <p:sp>
        <p:nvSpPr>
          <p:cNvPr id="14" name="Shape 14"/>
          <p:cNvSpPr/>
          <p:nvPr>
            <p:ph type="title"/>
          </p:nvPr>
        </p:nvSpPr>
        <p:spPr>
          <a:prstGeom prst="rect">
            <a:avLst/>
          </a:prstGeom>
        </p:spPr>
        <p:txBody>
          <a:bodyPr/>
          <a:lstStyle/>
          <a:p>
            <a:pPr lvl="0">
              <a:defRPr sz="1800">
                <a:solidFill>
                  <a:srgbClr val="000000"/>
                </a:solidFill>
                <a:uFillTx/>
              </a:defRPr>
            </a:pPr>
            <a:r>
              <a:rPr sz="2000">
                <a:solidFill>
                  <a:srgbClr val="333333"/>
                </a:solidFill>
                <a:uFill>
                  <a:solidFill>
                    <a:srgbClr val="333333"/>
                  </a:solidFill>
                </a:uFill>
              </a:rPr>
              <a:t>Titeltext</a:t>
            </a:r>
          </a:p>
        </p:txBody>
      </p:sp>
      <p:sp>
        <p:nvSpPr>
          <p:cNvPr id="15" name="Shape 15"/>
          <p:cNvSpPr/>
          <p:nvPr>
            <p:ph type="body" idx="1"/>
          </p:nvPr>
        </p:nvSpPr>
        <p:spPr>
          <a:prstGeom prst="rect">
            <a:avLst/>
          </a:prstGeom>
        </p:spPr>
        <p:txBody>
          <a:bodyPr/>
          <a:lstStyle/>
          <a:p>
            <a:pPr lvl="0">
              <a:defRPr sz="1800">
                <a:solidFill>
                  <a:srgbClr val="000000"/>
                </a:solidFill>
                <a:uFillTx/>
              </a:defRPr>
            </a:pPr>
            <a:r>
              <a:rPr sz="1000">
                <a:solidFill>
                  <a:srgbClr val="333333"/>
                </a:solidFill>
                <a:uFill>
                  <a:solidFill>
                    <a:srgbClr val="333333"/>
                  </a:solidFill>
                </a:uFill>
              </a:rPr>
              <a:t>Brödtext nivå ett</a:t>
            </a:r>
            <a:endParaRPr sz="1000">
              <a:solidFill>
                <a:srgbClr val="333333"/>
              </a:solidFill>
              <a:uFill>
                <a:solidFill>
                  <a:srgbClr val="333333"/>
                </a:solidFill>
              </a:uFill>
            </a:endParaRPr>
          </a:p>
          <a:p>
            <a:pPr lvl="1">
              <a:defRPr sz="1800">
                <a:solidFill>
                  <a:srgbClr val="000000"/>
                </a:solidFill>
                <a:uFillTx/>
              </a:defRPr>
            </a:pPr>
            <a:r>
              <a:rPr sz="1000">
                <a:solidFill>
                  <a:srgbClr val="333333"/>
                </a:solidFill>
                <a:uFill>
                  <a:solidFill>
                    <a:srgbClr val="333333"/>
                  </a:solidFill>
                </a:uFill>
              </a:rPr>
              <a:t>Brödtext nivå två</a:t>
            </a:r>
            <a:endParaRPr sz="1000">
              <a:solidFill>
                <a:srgbClr val="333333"/>
              </a:solidFill>
              <a:uFill>
                <a:solidFill>
                  <a:srgbClr val="333333"/>
                </a:solidFill>
              </a:uFill>
            </a:endParaRPr>
          </a:p>
          <a:p>
            <a:pPr lvl="2">
              <a:defRPr sz="1800">
                <a:solidFill>
                  <a:srgbClr val="000000"/>
                </a:solidFill>
                <a:uFillTx/>
              </a:defRPr>
            </a:pPr>
            <a:r>
              <a:rPr sz="1000">
                <a:solidFill>
                  <a:srgbClr val="333333"/>
                </a:solidFill>
                <a:uFill>
                  <a:solidFill>
                    <a:srgbClr val="333333"/>
                  </a:solidFill>
                </a:uFill>
              </a:rPr>
              <a:t>Brödtext nivå tre</a:t>
            </a:r>
            <a:endParaRPr sz="1000">
              <a:solidFill>
                <a:srgbClr val="333333"/>
              </a:solidFill>
              <a:uFill>
                <a:solidFill>
                  <a:srgbClr val="333333"/>
                </a:solidFill>
              </a:uFill>
            </a:endParaRPr>
          </a:p>
          <a:p>
            <a:pPr lvl="3">
              <a:defRPr sz="1800">
                <a:solidFill>
                  <a:srgbClr val="000000"/>
                </a:solidFill>
                <a:uFillTx/>
              </a:defRPr>
            </a:pPr>
            <a:r>
              <a:rPr sz="1000">
                <a:solidFill>
                  <a:srgbClr val="333333"/>
                </a:solidFill>
                <a:uFill>
                  <a:solidFill>
                    <a:srgbClr val="333333"/>
                  </a:solidFill>
                </a:uFill>
              </a:rPr>
              <a:t>Brödtext nivå fyra</a:t>
            </a:r>
            <a:endParaRPr sz="1000">
              <a:solidFill>
                <a:srgbClr val="333333"/>
              </a:solidFill>
              <a:uFill>
                <a:solidFill>
                  <a:srgbClr val="333333"/>
                </a:solidFill>
              </a:uFill>
            </a:endParaRPr>
          </a:p>
          <a:p>
            <a:pPr lvl="4">
              <a:defRPr sz="1800">
                <a:solidFill>
                  <a:srgbClr val="000000"/>
                </a:solidFill>
                <a:uFillTx/>
              </a:defRPr>
            </a:pPr>
            <a:r>
              <a:rPr sz="1000">
                <a:solidFill>
                  <a:srgbClr val="333333"/>
                </a:solidFill>
                <a:uFill>
                  <a:solidFill>
                    <a:srgbClr val="333333"/>
                  </a:solidFill>
                </a:uFill>
              </a:rPr>
              <a:t>Brödtext nivå fem</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 Table layout">
    <p:spTree>
      <p:nvGrpSpPr>
        <p:cNvPr id="1" name=""/>
        <p:cNvGrpSpPr/>
        <p:nvPr/>
      </p:nvGrpSpPr>
      <p:grpSpPr>
        <a:xfrm>
          <a:off x="0" y="0"/>
          <a:ext cx="0" cy="0"/>
          <a:chOff x="0" y="0"/>
          <a:chExt cx="0" cy="0"/>
        </a:xfrm>
      </p:grpSpPr>
      <p:sp>
        <p:nvSpPr>
          <p:cNvPr id="18" name="Shape 18"/>
          <p:cNvSpPr/>
          <p:nvPr>
            <p:ph type="title"/>
          </p:nvPr>
        </p:nvSpPr>
        <p:spPr>
          <a:xfrm>
            <a:off x="115135" y="333381"/>
            <a:ext cx="8229601" cy="391273"/>
          </a:xfrm>
          <a:prstGeom prst="rect">
            <a:avLst/>
          </a:prstGeom>
        </p:spPr>
        <p:txBody>
          <a:bodyPr/>
          <a:lstStyle/>
          <a:p>
            <a:pPr lvl="0">
              <a:defRPr sz="1800">
                <a:solidFill>
                  <a:srgbClr val="000000"/>
                </a:solidFill>
                <a:uFillTx/>
              </a:defRPr>
            </a:pPr>
            <a:r>
              <a:rPr sz="2000">
                <a:solidFill>
                  <a:srgbClr val="333333"/>
                </a:solidFill>
                <a:uFill>
                  <a:solidFill>
                    <a:srgbClr val="333333"/>
                  </a:solidFill>
                </a:uFill>
              </a:rPr>
              <a:t>Titeltext</a:t>
            </a:r>
          </a:p>
        </p:txBody>
      </p:sp>
      <p:sp>
        <p:nvSpPr>
          <p:cNvPr id="19" name="Shape 19"/>
          <p:cNvSpPr/>
          <p:nvPr>
            <p:ph type="sldNum" sz="quarter" idx="2"/>
          </p:nvPr>
        </p:nvSpPr>
        <p:spPr>
          <a:prstGeom prst="rect">
            <a:avLst/>
          </a:prstGeom>
        </p:spPr>
        <p:txBody>
          <a:bodyPr/>
          <a:lstStyle/>
          <a:p>
            <a:pPr lvl="0"/>
            <a:fld id="{86CB4B4D-7CA3-9044-876B-883B54F8677D}" type="slidenum"/>
          </a:p>
        </p:txBody>
      </p:sp>
      <p:sp>
        <p:nvSpPr>
          <p:cNvPr id="20" name="Shape 20"/>
          <p:cNvSpPr/>
          <p:nvPr>
            <p:ph type="body" idx="1"/>
          </p:nvPr>
        </p:nvSpPr>
        <p:spPr>
          <a:xfrm>
            <a:off x="115887" y="723900"/>
            <a:ext cx="3887789" cy="261939"/>
          </a:xfrm>
          <a:prstGeom prst="rect">
            <a:avLst/>
          </a:prstGeom>
        </p:spPr>
        <p:txBody>
          <a:bodyPr/>
          <a:lstStyle/>
          <a:p>
            <a:pPr lvl="0">
              <a:defRPr sz="1800">
                <a:solidFill>
                  <a:srgbClr val="000000"/>
                </a:solidFill>
                <a:uFillTx/>
              </a:defRPr>
            </a:pPr>
            <a:r>
              <a:rPr sz="1000">
                <a:solidFill>
                  <a:srgbClr val="333333"/>
                </a:solidFill>
                <a:uFill>
                  <a:solidFill>
                    <a:srgbClr val="333333"/>
                  </a:solidFill>
                </a:uFill>
              </a:rPr>
              <a:t>Brödtext nivå ett</a:t>
            </a:r>
            <a:endParaRPr sz="1000">
              <a:solidFill>
                <a:srgbClr val="333333"/>
              </a:solidFill>
              <a:uFill>
                <a:solidFill>
                  <a:srgbClr val="333333"/>
                </a:solidFill>
              </a:uFill>
            </a:endParaRPr>
          </a:p>
          <a:p>
            <a:pPr lvl="1">
              <a:defRPr sz="1800">
                <a:solidFill>
                  <a:srgbClr val="000000"/>
                </a:solidFill>
                <a:uFillTx/>
              </a:defRPr>
            </a:pPr>
            <a:r>
              <a:rPr sz="1000">
                <a:solidFill>
                  <a:srgbClr val="333333"/>
                </a:solidFill>
                <a:uFill>
                  <a:solidFill>
                    <a:srgbClr val="333333"/>
                  </a:solidFill>
                </a:uFill>
              </a:rPr>
              <a:t>Brödtext nivå två</a:t>
            </a:r>
            <a:endParaRPr sz="1000">
              <a:solidFill>
                <a:srgbClr val="333333"/>
              </a:solidFill>
              <a:uFill>
                <a:solidFill>
                  <a:srgbClr val="333333"/>
                </a:solidFill>
              </a:uFill>
            </a:endParaRPr>
          </a:p>
          <a:p>
            <a:pPr lvl="2">
              <a:defRPr sz="1800">
                <a:solidFill>
                  <a:srgbClr val="000000"/>
                </a:solidFill>
                <a:uFillTx/>
              </a:defRPr>
            </a:pPr>
            <a:r>
              <a:rPr sz="1000">
                <a:solidFill>
                  <a:srgbClr val="333333"/>
                </a:solidFill>
                <a:uFill>
                  <a:solidFill>
                    <a:srgbClr val="333333"/>
                  </a:solidFill>
                </a:uFill>
              </a:rPr>
              <a:t>Brödtext nivå tre</a:t>
            </a:r>
            <a:endParaRPr sz="1000">
              <a:solidFill>
                <a:srgbClr val="333333"/>
              </a:solidFill>
              <a:uFill>
                <a:solidFill>
                  <a:srgbClr val="333333"/>
                </a:solidFill>
              </a:uFill>
            </a:endParaRPr>
          </a:p>
          <a:p>
            <a:pPr lvl="3">
              <a:defRPr sz="1800">
                <a:solidFill>
                  <a:srgbClr val="000000"/>
                </a:solidFill>
                <a:uFillTx/>
              </a:defRPr>
            </a:pPr>
            <a:r>
              <a:rPr sz="1000">
                <a:solidFill>
                  <a:srgbClr val="333333"/>
                </a:solidFill>
                <a:uFill>
                  <a:solidFill>
                    <a:srgbClr val="333333"/>
                  </a:solidFill>
                </a:uFill>
              </a:rPr>
              <a:t>Brödtext nivå fyra</a:t>
            </a:r>
            <a:endParaRPr sz="1000">
              <a:solidFill>
                <a:srgbClr val="333333"/>
              </a:solidFill>
              <a:uFill>
                <a:solidFill>
                  <a:srgbClr val="333333"/>
                </a:solidFill>
              </a:uFill>
            </a:endParaRPr>
          </a:p>
          <a:p>
            <a:pPr lvl="4">
              <a:defRPr sz="1800">
                <a:solidFill>
                  <a:srgbClr val="000000"/>
                </a:solidFill>
                <a:uFillTx/>
              </a:defRPr>
            </a:pPr>
            <a:r>
              <a:rPr sz="1000">
                <a:solidFill>
                  <a:srgbClr val="333333"/>
                </a:solidFill>
                <a:uFill>
                  <a:solidFill>
                    <a:srgbClr val="333333"/>
                  </a:solidFill>
                </a:uFill>
              </a:rPr>
              <a:t>Brödtext nivå fem</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 Table style">
    <p:spTree>
      <p:nvGrpSpPr>
        <p:cNvPr id="1" name=""/>
        <p:cNvGrpSpPr/>
        <p:nvPr/>
      </p:nvGrpSpPr>
      <p:grpSpPr>
        <a:xfrm>
          <a:off x="0" y="0"/>
          <a:ext cx="0" cy="0"/>
          <a:chOff x="0" y="0"/>
          <a:chExt cx="0" cy="0"/>
        </a:xfrm>
      </p:grpSpPr>
      <p:sp>
        <p:nvSpPr>
          <p:cNvPr id="22" name="Shape 22"/>
          <p:cNvSpPr/>
          <p:nvPr>
            <p:ph type="title"/>
          </p:nvPr>
        </p:nvSpPr>
        <p:spPr>
          <a:xfrm>
            <a:off x="115135" y="333381"/>
            <a:ext cx="8229601" cy="391273"/>
          </a:xfrm>
          <a:prstGeom prst="rect">
            <a:avLst/>
          </a:prstGeom>
        </p:spPr>
        <p:txBody>
          <a:bodyPr/>
          <a:lstStyle/>
          <a:p>
            <a:pPr lvl="0">
              <a:defRPr sz="1800">
                <a:solidFill>
                  <a:srgbClr val="000000"/>
                </a:solidFill>
                <a:uFillTx/>
              </a:defRPr>
            </a:pPr>
            <a:r>
              <a:rPr sz="2000">
                <a:solidFill>
                  <a:srgbClr val="333333"/>
                </a:solidFill>
                <a:uFill>
                  <a:solidFill>
                    <a:srgbClr val="333333"/>
                  </a:solidFill>
                </a:uFill>
              </a:rPr>
              <a:t>Titeltext</a:t>
            </a:r>
          </a:p>
        </p:txBody>
      </p:sp>
      <p:sp>
        <p:nvSpPr>
          <p:cNvPr id="23" name="Shape 23"/>
          <p:cNvSpPr/>
          <p:nvPr>
            <p:ph type="sldNum" sz="quarter" idx="2"/>
          </p:nvPr>
        </p:nvSpPr>
        <p:spPr>
          <a:prstGeom prst="rect">
            <a:avLst/>
          </a:prstGeom>
        </p:spPr>
        <p:txBody>
          <a:bodyPr/>
          <a:lstStyle/>
          <a:p>
            <a:pPr lvl="0"/>
            <a:fld id="{86CB4B4D-7CA3-9044-876B-883B54F8677D}" type="slidenum"/>
          </a:p>
        </p:txBody>
      </p:sp>
      <p:graphicFrame>
        <p:nvGraphicFramePr>
          <p:cNvPr id="24" name="Table 24"/>
          <p:cNvGraphicFramePr/>
          <p:nvPr/>
        </p:nvGraphicFramePr>
        <p:xfrm>
          <a:off x="204786" y="1052400"/>
          <a:ext cx="5953650" cy="2842370"/>
        </p:xfrm>
        <a:graphic xmlns:a="http://schemas.openxmlformats.org/drawingml/2006/main">
          <a:graphicData uri="http://schemas.openxmlformats.org/drawingml/2006/table">
            <a:tbl>
              <a:tblPr firstCol="0" firstRow="1" lastCol="0" lastRow="1" bandCol="0" bandRow="1" rtl="0">
                <a:tableStyleId>{4C3C2611-4C71-4FC5-86AE-919BDF0F9419}</a:tableStyleId>
              </a:tblPr>
              <a:tblGrid>
                <a:gridCol w="4802370"/>
                <a:gridCol w="716414"/>
                <a:gridCol w="434864"/>
              </a:tblGrid>
              <a:tr h="312125">
                <a:tc>
                  <a:txBody>
                    <a:bodyPr/>
                    <a:lstStyle/>
                    <a:p>
                      <a:pPr lvl="0" algn="l">
                        <a:defRPr b="0" i="0" sz="1800">
                          <a:solidFill>
                            <a:srgbClr val="000000"/>
                          </a:solidFill>
                          <a:uFillTx/>
                        </a:defRPr>
                      </a:pPr>
                      <a:r>
                        <a:rPr sz="1100">
                          <a:solidFill>
                            <a:srgbClr val="FFFFFF"/>
                          </a:solidFill>
                          <a:uFill>
                            <a:solidFill>
                              <a:srgbClr val="FFFFFF"/>
                            </a:solidFill>
                          </a:uFill>
                          <a:latin typeface="Arial Bold"/>
                          <a:ea typeface="Arial Bold"/>
                          <a:cs typeface="Arial Bold"/>
                          <a:sym typeface="Arial Bold"/>
                        </a:rPr>
                        <a:t>Answer Choices</a:t>
                      </a:r>
                    </a:p>
                  </a:txBody>
                  <a:tcPr marL="45720" marR="45720" marT="45720" marB="45720" anchor="ctr" anchorCtr="0" horzOverflow="overflow">
                    <a:lnL w="12700">
                      <a:miter lim="400000"/>
                    </a:lnL>
                    <a:lnR w="12700">
                      <a:miter lim="400000"/>
                    </a:lnR>
                    <a:lnT w="12700">
                      <a:miter lim="400000"/>
                    </a:lnT>
                    <a:lnB w="12700">
                      <a:miter lim="400000"/>
                    </a:lnB>
                    <a:solidFill>
                      <a:srgbClr val="666666"/>
                    </a:solidFill>
                  </a:tcPr>
                </a:tc>
                <a:tc gridSpan="2">
                  <a:txBody>
                    <a:bodyPr/>
                    <a:lstStyle/>
                    <a:p>
                      <a:pPr lvl="0" algn="l">
                        <a:defRPr b="0" i="0" sz="1800">
                          <a:solidFill>
                            <a:srgbClr val="000000"/>
                          </a:solidFill>
                          <a:uFillTx/>
                        </a:defRPr>
                      </a:pPr>
                      <a:r>
                        <a:rPr sz="1100">
                          <a:solidFill>
                            <a:srgbClr val="FFFFFF"/>
                          </a:solidFill>
                          <a:uFill>
                            <a:solidFill>
                              <a:srgbClr val="FFFFFF"/>
                            </a:solidFill>
                          </a:uFill>
                          <a:latin typeface="Arial Bold"/>
                          <a:ea typeface="Arial Bold"/>
                          <a:cs typeface="Arial Bold"/>
                          <a:sym typeface="Arial Bold"/>
                        </a:rPr>
                        <a:t>Responses</a:t>
                      </a:r>
                    </a:p>
                  </a:txBody>
                  <a:tcPr marL="45720" marR="45720" marT="45720" marB="45720" anchor="ctr" anchorCtr="0" horzOverflow="overflow">
                    <a:lnL w="12700">
                      <a:miter lim="400000"/>
                    </a:lnL>
                    <a:lnR w="12700">
                      <a:miter lim="400000"/>
                    </a:lnR>
                    <a:lnT w="12700">
                      <a:miter lim="400000"/>
                    </a:lnT>
                    <a:lnB w="12700">
                      <a:miter lim="400000"/>
                    </a:lnB>
                    <a:solidFill>
                      <a:srgbClr val="666666"/>
                    </a:solidFill>
                  </a:tcPr>
                </a:tc>
                <a:tc hMerge="1">
                  <a:tcPr/>
                </a:tc>
              </a:tr>
              <a:tr h="312125">
                <a:tc>
                  <a:txBody>
                    <a:bodyPr/>
                    <a:lstStyle/>
                    <a:p>
                      <a:pPr lvl="0" algn="l">
                        <a:defRPr b="0" i="0" sz="1800">
                          <a:solidFill>
                            <a:srgbClr val="000000"/>
                          </a:solidFill>
                          <a:uFillTx/>
                        </a:defRPr>
                      </a:pPr>
                      <a:r>
                        <a:rPr b="1" i="1" sz="1000">
                          <a:solidFill>
                            <a:srgbClr val="333333"/>
                          </a:solidFill>
                          <a:uFill>
                            <a:solidFill>
                              <a:srgbClr val="333333"/>
                            </a:solidFill>
                          </a:uFill>
                        </a:rPr>
                        <a:t>Less than one year</a:t>
                      </a:r>
                    </a:p>
                  </a:txBody>
                  <a:tcPr marL="45720" marR="45720" marT="45720" marB="45720" anchor="ctr" anchorCtr="0" horzOverflow="overflow">
                    <a:lnL w="12700">
                      <a:miter lim="400000"/>
                    </a:lnL>
                    <a:lnR w="12700">
                      <a:miter lim="400000"/>
                    </a:lnR>
                    <a:lnT w="12700">
                      <a:miter lim="400000"/>
                    </a:lnT>
                    <a:lnB w="6350">
                      <a:solidFill>
                        <a:srgbClr val="60574C"/>
                      </a:solidFill>
                      <a:round/>
                    </a:lnB>
                    <a:solidFill>
                      <a:srgbClr val="FFFFFF"/>
                    </a:solidFill>
                  </a:tcPr>
                </a:tc>
                <a:tc>
                  <a:txBody>
                    <a:bodyPr/>
                    <a:lstStyle/>
                    <a:p>
                      <a:pPr lvl="0" algn="l">
                        <a:defRPr b="0" i="0" sz="1800">
                          <a:solidFill>
                            <a:srgbClr val="000000"/>
                          </a:solidFill>
                          <a:uFillTx/>
                        </a:defRPr>
                      </a:pPr>
                      <a:r>
                        <a:rPr b="1" i="1" sz="1000">
                          <a:solidFill>
                            <a:srgbClr val="333333"/>
                          </a:solidFill>
                          <a:uFill>
                            <a:solidFill>
                              <a:srgbClr val="333333"/>
                            </a:solidFill>
                          </a:uFill>
                        </a:rPr>
                        <a:t>10.00%</a:t>
                      </a:r>
                    </a:p>
                  </a:txBody>
                  <a:tcPr marL="45720" marR="45720" marT="45720" marB="45720" anchor="ctr" anchorCtr="0" horzOverflow="overflow">
                    <a:lnL w="12700">
                      <a:miter lim="400000"/>
                    </a:lnL>
                    <a:lnR w="12700">
                      <a:miter lim="400000"/>
                    </a:lnR>
                    <a:lnT w="12700">
                      <a:miter lim="400000"/>
                    </a:lnT>
                    <a:lnB w="6350">
                      <a:solidFill>
                        <a:srgbClr val="60574C"/>
                      </a:solidFill>
                      <a:round/>
                    </a:lnB>
                    <a:solidFill>
                      <a:srgbClr val="FFFFFF"/>
                    </a:solidFill>
                  </a:tcPr>
                </a:tc>
                <a:tc>
                  <a:txBody>
                    <a:bodyPr/>
                    <a:lstStyle/>
                    <a:p>
                      <a:pPr lvl="0">
                        <a:defRPr b="0" i="0" sz="1800">
                          <a:solidFill>
                            <a:srgbClr val="000000"/>
                          </a:solidFill>
                          <a:uFillTx/>
                        </a:defRPr>
                      </a:pPr>
                      <a:r>
                        <a:rPr b="1" i="1" sz="1000">
                          <a:solidFill>
                            <a:srgbClr val="333333"/>
                          </a:solidFill>
                          <a:uFill>
                            <a:solidFill>
                              <a:srgbClr val="333333"/>
                            </a:solidFill>
                          </a:uFill>
                        </a:rPr>
                        <a:t>10</a:t>
                      </a:r>
                    </a:p>
                  </a:txBody>
                  <a:tcPr marL="45720" marR="45720" marT="45720" marB="45720" anchor="ctr" anchorCtr="0" horzOverflow="overflow">
                    <a:lnL w="12700">
                      <a:miter lim="400000"/>
                    </a:lnL>
                    <a:lnR w="12700">
                      <a:miter lim="400000"/>
                    </a:lnR>
                    <a:lnT w="12700">
                      <a:miter lim="400000"/>
                    </a:lnT>
                    <a:lnB w="6350">
                      <a:solidFill>
                        <a:srgbClr val="60574C"/>
                      </a:solidFill>
                      <a:round/>
                    </a:lnB>
                    <a:solidFill>
                      <a:srgbClr val="FFFFFF"/>
                    </a:solidFill>
                  </a:tcPr>
                </a:tc>
              </a:tr>
              <a:tr h="312125">
                <a:tc>
                  <a:txBody>
                    <a:bodyPr/>
                    <a:lstStyle/>
                    <a:p>
                      <a:pPr lvl="0" algn="l">
                        <a:defRPr b="0" i="0" sz="1800">
                          <a:solidFill>
                            <a:srgbClr val="000000"/>
                          </a:solidFill>
                          <a:uFillTx/>
                        </a:defRPr>
                      </a:pPr>
                      <a:r>
                        <a:rPr sz="1000">
                          <a:solidFill>
                            <a:srgbClr val="333333"/>
                          </a:solidFill>
                          <a:uFill>
                            <a:solidFill>
                              <a:srgbClr val="333333"/>
                            </a:solidFill>
                          </a:uFill>
                        </a:rPr>
                        <a:t>1 to 3 years</a:t>
                      </a:r>
                    </a:p>
                  </a:txBody>
                  <a:tcPr marL="45720" marR="45720" marT="45720" marB="45720" anchor="ctr" anchorCtr="0" horzOverflow="overflow">
                    <a:lnL w="12700">
                      <a:miter lim="400000"/>
                    </a:lnL>
                    <a:lnR w="12700">
                      <a:miter lim="400000"/>
                    </a:lnR>
                    <a:lnT w="6350">
                      <a:solidFill>
                        <a:srgbClr val="60574C"/>
                      </a:solidFill>
                      <a:round/>
                    </a:lnT>
                    <a:lnB w="6350">
                      <a:solidFill>
                        <a:srgbClr val="60574C"/>
                      </a:solidFill>
                      <a:round/>
                    </a:lnB>
                    <a:solidFill>
                      <a:srgbClr val="FFFFFF"/>
                    </a:solidFill>
                  </a:tcPr>
                </a:tc>
                <a:tc>
                  <a:txBody>
                    <a:bodyPr/>
                    <a:lstStyle/>
                    <a:p>
                      <a:pPr lvl="0" algn="l">
                        <a:defRPr b="0" i="0" sz="1800">
                          <a:solidFill>
                            <a:srgbClr val="000000"/>
                          </a:solidFill>
                          <a:uFillTx/>
                        </a:defRPr>
                      </a:pPr>
                      <a:r>
                        <a:rPr sz="1000">
                          <a:solidFill>
                            <a:srgbClr val="333333"/>
                          </a:solidFill>
                          <a:uFill>
                            <a:solidFill>
                              <a:srgbClr val="333333"/>
                            </a:solidFill>
                          </a:uFill>
                        </a:rPr>
                        <a:t>10.00%</a:t>
                      </a:r>
                    </a:p>
                  </a:txBody>
                  <a:tcPr marL="45720" marR="45720" marT="45720" marB="45720" anchor="ctr" anchorCtr="0" horzOverflow="overflow">
                    <a:lnL w="12700">
                      <a:miter lim="400000"/>
                    </a:lnL>
                    <a:lnR w="12700">
                      <a:miter lim="400000"/>
                    </a:lnR>
                    <a:lnT w="6350">
                      <a:solidFill>
                        <a:srgbClr val="60574C"/>
                      </a:solidFill>
                      <a:round/>
                    </a:lnT>
                    <a:lnB w="6350">
                      <a:solidFill>
                        <a:srgbClr val="60574C"/>
                      </a:solidFill>
                      <a:round/>
                    </a:lnB>
                    <a:solidFill>
                      <a:srgbClr val="FFFFFF"/>
                    </a:solidFill>
                  </a:tcPr>
                </a:tc>
                <a:tc>
                  <a:txBody>
                    <a:bodyPr/>
                    <a:lstStyle/>
                    <a:p>
                      <a:pPr lvl="0">
                        <a:defRPr b="0" i="0" sz="1800">
                          <a:solidFill>
                            <a:srgbClr val="000000"/>
                          </a:solidFill>
                          <a:uFillTx/>
                        </a:defRPr>
                      </a:pPr>
                      <a:r>
                        <a:rPr sz="1000">
                          <a:solidFill>
                            <a:srgbClr val="333333"/>
                          </a:solidFill>
                          <a:uFill>
                            <a:solidFill>
                              <a:srgbClr val="333333"/>
                            </a:solidFill>
                          </a:uFill>
                        </a:rPr>
                        <a:t>10</a:t>
                      </a:r>
                    </a:p>
                  </a:txBody>
                  <a:tcPr marL="45720" marR="45720" marT="45720" marB="45720" anchor="ctr" anchorCtr="0" horzOverflow="overflow">
                    <a:lnL w="12700">
                      <a:miter lim="400000"/>
                    </a:lnL>
                    <a:lnR w="12700">
                      <a:miter lim="400000"/>
                    </a:lnR>
                    <a:lnT w="6350">
                      <a:solidFill>
                        <a:srgbClr val="60574C"/>
                      </a:solidFill>
                      <a:round/>
                    </a:lnT>
                    <a:lnB w="6350">
                      <a:solidFill>
                        <a:srgbClr val="60574C"/>
                      </a:solidFill>
                      <a:round/>
                    </a:lnB>
                    <a:solidFill>
                      <a:srgbClr val="FFFFFF"/>
                    </a:solidFill>
                  </a:tcPr>
                </a:tc>
              </a:tr>
              <a:tr h="312125">
                <a:tc>
                  <a:txBody>
                    <a:bodyPr/>
                    <a:lstStyle/>
                    <a:p>
                      <a:pPr lvl="0" algn="l">
                        <a:defRPr b="0" i="0" sz="1800">
                          <a:solidFill>
                            <a:srgbClr val="000000"/>
                          </a:solidFill>
                          <a:uFillTx/>
                        </a:defRPr>
                      </a:pPr>
                      <a:r>
                        <a:rPr b="1" i="1" sz="1000">
                          <a:solidFill>
                            <a:srgbClr val="333333"/>
                          </a:solidFill>
                          <a:uFill>
                            <a:solidFill>
                              <a:srgbClr val="333333"/>
                            </a:solidFill>
                          </a:uFill>
                        </a:rPr>
                        <a:t>3 to 5 years</a:t>
                      </a:r>
                    </a:p>
                  </a:txBody>
                  <a:tcPr marL="45720" marR="45720" marT="45720" marB="45720" anchor="ctr" anchorCtr="0" horzOverflow="overflow">
                    <a:lnL w="12700">
                      <a:miter lim="400000"/>
                    </a:lnL>
                    <a:lnR w="12700">
                      <a:miter lim="400000"/>
                    </a:lnR>
                    <a:lnT w="6350">
                      <a:solidFill>
                        <a:srgbClr val="60574C"/>
                      </a:solidFill>
                      <a:round/>
                    </a:lnT>
                    <a:lnB w="6350">
                      <a:solidFill>
                        <a:srgbClr val="60574C"/>
                      </a:solidFill>
                      <a:round/>
                    </a:lnB>
                    <a:solidFill>
                      <a:srgbClr val="FFFFFF"/>
                    </a:solidFill>
                  </a:tcPr>
                </a:tc>
                <a:tc>
                  <a:txBody>
                    <a:bodyPr/>
                    <a:lstStyle/>
                    <a:p>
                      <a:pPr lvl="0" algn="l">
                        <a:defRPr b="0" i="0" sz="1800">
                          <a:solidFill>
                            <a:srgbClr val="000000"/>
                          </a:solidFill>
                          <a:uFillTx/>
                        </a:defRPr>
                      </a:pPr>
                      <a:r>
                        <a:rPr b="1" i="1" sz="1000">
                          <a:solidFill>
                            <a:srgbClr val="333333"/>
                          </a:solidFill>
                          <a:uFill>
                            <a:solidFill>
                              <a:srgbClr val="333333"/>
                            </a:solidFill>
                          </a:uFill>
                        </a:rPr>
                        <a:t>25.00%</a:t>
                      </a:r>
                    </a:p>
                  </a:txBody>
                  <a:tcPr marL="45720" marR="45720" marT="45720" marB="45720" anchor="ctr" anchorCtr="0" horzOverflow="overflow">
                    <a:lnL w="12700">
                      <a:miter lim="400000"/>
                    </a:lnL>
                    <a:lnR w="12700">
                      <a:miter lim="400000"/>
                    </a:lnR>
                    <a:lnT w="6350">
                      <a:solidFill>
                        <a:srgbClr val="60574C"/>
                      </a:solidFill>
                      <a:round/>
                    </a:lnT>
                    <a:lnB w="6350">
                      <a:solidFill>
                        <a:srgbClr val="60574C"/>
                      </a:solidFill>
                      <a:round/>
                    </a:lnB>
                    <a:solidFill>
                      <a:srgbClr val="FFFFFF"/>
                    </a:solidFill>
                  </a:tcPr>
                </a:tc>
                <a:tc>
                  <a:txBody>
                    <a:bodyPr/>
                    <a:lstStyle/>
                    <a:p>
                      <a:pPr lvl="0">
                        <a:defRPr b="0" i="0" sz="1800">
                          <a:solidFill>
                            <a:srgbClr val="000000"/>
                          </a:solidFill>
                          <a:uFillTx/>
                        </a:defRPr>
                      </a:pPr>
                      <a:r>
                        <a:rPr b="1" i="1" sz="1000">
                          <a:solidFill>
                            <a:srgbClr val="333333"/>
                          </a:solidFill>
                          <a:uFill>
                            <a:solidFill>
                              <a:srgbClr val="333333"/>
                            </a:solidFill>
                          </a:uFill>
                        </a:rPr>
                        <a:t>25</a:t>
                      </a:r>
                    </a:p>
                  </a:txBody>
                  <a:tcPr marL="45720" marR="45720" marT="45720" marB="45720" anchor="ctr" anchorCtr="0" horzOverflow="overflow">
                    <a:lnL w="12700">
                      <a:miter lim="400000"/>
                    </a:lnL>
                    <a:lnR w="12700">
                      <a:miter lim="400000"/>
                    </a:lnR>
                    <a:lnT w="6350">
                      <a:solidFill>
                        <a:srgbClr val="60574C"/>
                      </a:solidFill>
                      <a:round/>
                    </a:lnT>
                    <a:lnB w="6350">
                      <a:solidFill>
                        <a:srgbClr val="60574C"/>
                      </a:solidFill>
                      <a:round/>
                    </a:lnB>
                    <a:solidFill>
                      <a:srgbClr val="FFFFFF"/>
                    </a:solidFill>
                  </a:tcPr>
                </a:tc>
              </a:tr>
              <a:tr h="312125">
                <a:tc>
                  <a:txBody>
                    <a:bodyPr/>
                    <a:lstStyle/>
                    <a:p>
                      <a:pPr lvl="0" algn="l">
                        <a:defRPr b="0" i="0" sz="1800">
                          <a:solidFill>
                            <a:srgbClr val="000000"/>
                          </a:solidFill>
                          <a:uFillTx/>
                        </a:defRPr>
                      </a:pPr>
                      <a:r>
                        <a:rPr sz="1000">
                          <a:solidFill>
                            <a:srgbClr val="333333"/>
                          </a:solidFill>
                          <a:uFill>
                            <a:solidFill>
                              <a:srgbClr val="333333"/>
                            </a:solidFill>
                          </a:uFill>
                        </a:rPr>
                        <a:t>5 to 7 years</a:t>
                      </a:r>
                    </a:p>
                  </a:txBody>
                  <a:tcPr marL="45720" marR="45720" marT="45720" marB="45720" anchor="ctr" anchorCtr="0" horzOverflow="overflow">
                    <a:lnL w="12700">
                      <a:miter lim="400000"/>
                    </a:lnL>
                    <a:lnR w="12700">
                      <a:miter lim="400000"/>
                    </a:lnR>
                    <a:lnT w="6350">
                      <a:solidFill>
                        <a:srgbClr val="60574C"/>
                      </a:solidFill>
                      <a:round/>
                    </a:lnT>
                    <a:lnB w="6350">
                      <a:solidFill>
                        <a:srgbClr val="60574C"/>
                      </a:solidFill>
                      <a:round/>
                    </a:lnB>
                    <a:solidFill>
                      <a:srgbClr val="FFFFFF"/>
                    </a:solidFill>
                  </a:tcPr>
                </a:tc>
                <a:tc>
                  <a:txBody>
                    <a:bodyPr/>
                    <a:lstStyle/>
                    <a:p>
                      <a:pPr lvl="0" algn="l">
                        <a:defRPr b="0" i="0" sz="1800">
                          <a:solidFill>
                            <a:srgbClr val="000000"/>
                          </a:solidFill>
                          <a:uFillTx/>
                        </a:defRPr>
                      </a:pPr>
                      <a:r>
                        <a:rPr sz="1000">
                          <a:solidFill>
                            <a:srgbClr val="333333"/>
                          </a:solidFill>
                          <a:uFill>
                            <a:solidFill>
                              <a:srgbClr val="333333"/>
                            </a:solidFill>
                          </a:uFill>
                        </a:rPr>
                        <a:t>15.00%</a:t>
                      </a:r>
                    </a:p>
                  </a:txBody>
                  <a:tcPr marL="45720" marR="45720" marT="45720" marB="45720" anchor="ctr" anchorCtr="0" horzOverflow="overflow">
                    <a:lnL w="12700">
                      <a:miter lim="400000"/>
                    </a:lnL>
                    <a:lnR w="12700">
                      <a:miter lim="400000"/>
                    </a:lnR>
                    <a:lnT w="6350">
                      <a:solidFill>
                        <a:srgbClr val="60574C"/>
                      </a:solidFill>
                      <a:round/>
                    </a:lnT>
                    <a:lnB w="6350">
                      <a:solidFill>
                        <a:srgbClr val="60574C"/>
                      </a:solidFill>
                      <a:round/>
                    </a:lnB>
                    <a:solidFill>
                      <a:srgbClr val="FFFFFF"/>
                    </a:solidFill>
                  </a:tcPr>
                </a:tc>
                <a:tc>
                  <a:txBody>
                    <a:bodyPr/>
                    <a:lstStyle/>
                    <a:p>
                      <a:pPr lvl="0">
                        <a:defRPr b="0" i="0" sz="1800">
                          <a:solidFill>
                            <a:srgbClr val="000000"/>
                          </a:solidFill>
                          <a:uFillTx/>
                        </a:defRPr>
                      </a:pPr>
                      <a:r>
                        <a:rPr sz="1000">
                          <a:solidFill>
                            <a:srgbClr val="333333"/>
                          </a:solidFill>
                          <a:uFill>
                            <a:solidFill>
                              <a:srgbClr val="333333"/>
                            </a:solidFill>
                          </a:uFill>
                        </a:rPr>
                        <a:t>15</a:t>
                      </a:r>
                    </a:p>
                  </a:txBody>
                  <a:tcPr marL="45720" marR="45720" marT="45720" marB="45720" anchor="ctr" anchorCtr="0" horzOverflow="overflow">
                    <a:lnL w="12700">
                      <a:miter lim="400000"/>
                    </a:lnL>
                    <a:lnR w="12700">
                      <a:miter lim="400000"/>
                    </a:lnR>
                    <a:lnT w="6350">
                      <a:solidFill>
                        <a:srgbClr val="60574C"/>
                      </a:solidFill>
                      <a:round/>
                    </a:lnT>
                    <a:lnB w="6350">
                      <a:solidFill>
                        <a:srgbClr val="60574C"/>
                      </a:solidFill>
                      <a:round/>
                    </a:lnB>
                    <a:solidFill>
                      <a:srgbClr val="FFFFFF"/>
                    </a:solidFill>
                  </a:tcPr>
                </a:tc>
              </a:tr>
              <a:tr h="312125">
                <a:tc>
                  <a:txBody>
                    <a:bodyPr/>
                    <a:lstStyle/>
                    <a:p>
                      <a:pPr lvl="0" algn="l">
                        <a:defRPr b="0" i="0" sz="1800">
                          <a:solidFill>
                            <a:srgbClr val="000000"/>
                          </a:solidFill>
                          <a:uFillTx/>
                        </a:defRPr>
                      </a:pPr>
                      <a:r>
                        <a:rPr b="1" i="1" sz="1000">
                          <a:solidFill>
                            <a:srgbClr val="333333"/>
                          </a:solidFill>
                          <a:uFill>
                            <a:solidFill>
                              <a:srgbClr val="333333"/>
                            </a:solidFill>
                          </a:uFill>
                        </a:rPr>
                        <a:t>More than seven years</a:t>
                      </a:r>
                    </a:p>
                  </a:txBody>
                  <a:tcPr marL="45720" marR="45720" marT="45720" marB="45720" anchor="ctr" anchorCtr="0" horzOverflow="overflow">
                    <a:lnL w="12700">
                      <a:miter lim="400000"/>
                    </a:lnL>
                    <a:lnR w="12700">
                      <a:miter lim="400000"/>
                    </a:lnR>
                    <a:lnT w="6350">
                      <a:solidFill>
                        <a:srgbClr val="60574C"/>
                      </a:solidFill>
                      <a:round/>
                    </a:lnT>
                    <a:lnB w="12700">
                      <a:miter lim="400000"/>
                    </a:lnB>
                    <a:solidFill>
                      <a:srgbClr val="FFFFFF"/>
                    </a:solidFill>
                  </a:tcPr>
                </a:tc>
                <a:tc>
                  <a:txBody>
                    <a:bodyPr/>
                    <a:lstStyle/>
                    <a:p>
                      <a:pPr lvl="0" algn="l">
                        <a:defRPr b="0" i="0" sz="1800">
                          <a:solidFill>
                            <a:srgbClr val="000000"/>
                          </a:solidFill>
                          <a:uFillTx/>
                        </a:defRPr>
                      </a:pPr>
                      <a:r>
                        <a:rPr b="1" i="1" sz="1000">
                          <a:solidFill>
                            <a:srgbClr val="333333"/>
                          </a:solidFill>
                          <a:uFill>
                            <a:solidFill>
                              <a:srgbClr val="333333"/>
                            </a:solidFill>
                          </a:uFill>
                        </a:rPr>
                        <a:t>40.00%</a:t>
                      </a:r>
                    </a:p>
                  </a:txBody>
                  <a:tcPr marL="45720" marR="45720" marT="45720" marB="45720" anchor="ctr" anchorCtr="0" horzOverflow="overflow">
                    <a:lnL w="12700">
                      <a:miter lim="400000"/>
                    </a:lnL>
                    <a:lnR w="12700">
                      <a:miter lim="400000"/>
                    </a:lnR>
                    <a:lnT w="6350">
                      <a:solidFill>
                        <a:srgbClr val="60574C"/>
                      </a:solidFill>
                      <a:round/>
                    </a:lnT>
                    <a:lnB w="12700">
                      <a:miter lim="400000"/>
                    </a:lnB>
                    <a:solidFill>
                      <a:srgbClr val="FFFFFF"/>
                    </a:solidFill>
                  </a:tcPr>
                </a:tc>
                <a:tc>
                  <a:txBody>
                    <a:bodyPr/>
                    <a:lstStyle/>
                    <a:p>
                      <a:pPr lvl="0">
                        <a:defRPr b="0" i="0" sz="1800">
                          <a:solidFill>
                            <a:srgbClr val="000000"/>
                          </a:solidFill>
                          <a:uFillTx/>
                        </a:defRPr>
                      </a:pPr>
                      <a:r>
                        <a:rPr b="1" i="1" sz="1000">
                          <a:solidFill>
                            <a:srgbClr val="333333"/>
                          </a:solidFill>
                          <a:uFill>
                            <a:solidFill>
                              <a:srgbClr val="333333"/>
                            </a:solidFill>
                          </a:uFill>
                        </a:rPr>
                        <a:t>40</a:t>
                      </a:r>
                    </a:p>
                  </a:txBody>
                  <a:tcPr marL="45720" marR="45720" marT="45720" marB="45720" anchor="ctr" anchorCtr="0" horzOverflow="overflow">
                    <a:lnL w="12700">
                      <a:miter lim="400000"/>
                    </a:lnL>
                    <a:lnR w="12700">
                      <a:miter lim="400000"/>
                    </a:lnR>
                    <a:lnT w="6350">
                      <a:solidFill>
                        <a:srgbClr val="60574C"/>
                      </a:solidFill>
                      <a:round/>
                    </a:lnT>
                    <a:lnB w="12700">
                      <a:miter lim="400000"/>
                    </a:lnB>
                    <a:solidFill>
                      <a:srgbClr val="FFFFFF"/>
                    </a:solidFill>
                  </a:tcPr>
                </a:tc>
              </a:tr>
              <a:tr h="312125">
                <a:tc>
                  <a:txBody>
                    <a:bodyPr/>
                    <a:lstStyle/>
                    <a:p>
                      <a:pPr lvl="0" algn="l">
                        <a:defRPr b="0" i="0" sz="1800">
                          <a:solidFill>
                            <a:srgbClr val="000000"/>
                          </a:solidFill>
                          <a:uFillTx/>
                        </a:defRPr>
                      </a:pPr>
                      <a:r>
                        <a:rPr sz="1000">
                          <a:solidFill>
                            <a:srgbClr val="FFFFFF"/>
                          </a:solidFill>
                          <a:uFill>
                            <a:solidFill>
                              <a:srgbClr val="FFFFFF"/>
                            </a:solidFill>
                          </a:uFill>
                          <a:latin typeface="Arial Bold"/>
                          <a:ea typeface="Arial Bold"/>
                          <a:cs typeface="Arial Bold"/>
                          <a:sym typeface="Arial Bold"/>
                        </a:rPr>
                        <a:t>Total</a:t>
                      </a:r>
                    </a:p>
                  </a:txBody>
                  <a:tcPr marL="45720" marR="45720" marT="45720" marB="45720" anchor="ctr" anchorCtr="0" horzOverflow="overflow">
                    <a:lnL w="12700">
                      <a:miter lim="400000"/>
                    </a:lnL>
                    <a:lnR w="12700">
                      <a:miter lim="400000"/>
                    </a:lnR>
                    <a:lnT w="12700">
                      <a:miter lim="400000"/>
                    </a:lnT>
                    <a:lnB w="12700">
                      <a:miter lim="400000"/>
                    </a:lnB>
                    <a:solidFill>
                      <a:srgbClr val="666666"/>
                    </a:solidFill>
                  </a:tcPr>
                </a:tc>
                <a:tc>
                  <a:txBody>
                    <a:bodyPr/>
                    <a:lstStyle/>
                    <a:p>
                      <a:pPr lvl="0" algn="l">
                        <a:defRPr b="0" i="0" sz="1800">
                          <a:solidFill>
                            <a:srgbClr val="000000"/>
                          </a:solidFill>
                          <a:uFillTx/>
                        </a:defRPr>
                      </a:pPr>
                      <a:r>
                        <a:rPr sz="1000">
                          <a:solidFill>
                            <a:srgbClr val="FFFFFF"/>
                          </a:solidFill>
                          <a:uFill>
                            <a:solidFill>
                              <a:srgbClr val="FFFFFF"/>
                            </a:solidFill>
                          </a:uFill>
                          <a:latin typeface="Arial Bold"/>
                          <a:ea typeface="Arial Bold"/>
                          <a:cs typeface="Arial Bold"/>
                          <a:sym typeface="Arial Bold"/>
                        </a:rPr>
                        <a:t/>
                      </a:r>
                    </a:p>
                  </a:txBody>
                  <a:tcPr marL="45720" marR="45720" marT="45720" marB="45720" anchor="ctr" anchorCtr="0" horzOverflow="overflow">
                    <a:lnL w="12700">
                      <a:miter lim="400000"/>
                    </a:lnL>
                    <a:lnR w="12700">
                      <a:miter lim="400000"/>
                    </a:lnR>
                    <a:lnT w="12700">
                      <a:miter lim="400000"/>
                    </a:lnT>
                    <a:lnB w="12700">
                      <a:miter lim="400000"/>
                    </a:lnB>
                    <a:solidFill>
                      <a:srgbClr val="666666"/>
                    </a:solidFill>
                  </a:tcPr>
                </a:tc>
                <a:tc>
                  <a:txBody>
                    <a:bodyPr/>
                    <a:lstStyle/>
                    <a:p>
                      <a:pPr lvl="0">
                        <a:defRPr b="0" i="0" sz="1800">
                          <a:solidFill>
                            <a:srgbClr val="000000"/>
                          </a:solidFill>
                          <a:uFillTx/>
                        </a:defRPr>
                      </a:pPr>
                      <a:r>
                        <a:rPr sz="1000">
                          <a:solidFill>
                            <a:srgbClr val="FFFFFF"/>
                          </a:solidFill>
                          <a:uFill>
                            <a:solidFill>
                              <a:srgbClr val="FFFFFF"/>
                            </a:solidFill>
                          </a:uFill>
                          <a:latin typeface="Arial Bold"/>
                          <a:ea typeface="Arial Bold"/>
                          <a:cs typeface="Arial Bold"/>
                          <a:sym typeface="Arial Bold"/>
                        </a:rPr>
                        <a:t>100</a:t>
                      </a:r>
                    </a:p>
                  </a:txBody>
                  <a:tcPr marL="45720" marR="45720" marT="45720" marB="45720" anchor="ctr" anchorCtr="0" horzOverflow="overflow">
                    <a:lnL w="12700">
                      <a:miter lim="400000"/>
                    </a:lnL>
                    <a:lnR w="12700">
                      <a:miter lim="400000"/>
                    </a:lnR>
                    <a:lnT w="12700">
                      <a:miter lim="400000"/>
                    </a:lnT>
                    <a:lnB w="12700">
                      <a:miter lim="400000"/>
                    </a:lnB>
                    <a:solidFill>
                      <a:srgbClr val="666666"/>
                    </a:solidFill>
                  </a:tcPr>
                </a:tc>
              </a:tr>
            </a:tbl>
          </a:graphicData>
        </a:graphic>
      </p:graphicFrame>
      <p:sp>
        <p:nvSpPr>
          <p:cNvPr id="25" name="Shape 25"/>
          <p:cNvSpPr/>
          <p:nvPr>
            <p:ph type="body" idx="1"/>
          </p:nvPr>
        </p:nvSpPr>
        <p:spPr>
          <a:xfrm>
            <a:off x="115887" y="723900"/>
            <a:ext cx="4478339" cy="261939"/>
          </a:xfrm>
          <a:prstGeom prst="rect">
            <a:avLst/>
          </a:prstGeom>
        </p:spPr>
        <p:txBody>
          <a:bodyPr/>
          <a:lstStyle/>
          <a:p>
            <a:pPr lvl="0">
              <a:defRPr sz="1800">
                <a:solidFill>
                  <a:srgbClr val="000000"/>
                </a:solidFill>
                <a:uFillTx/>
              </a:defRPr>
            </a:pPr>
            <a:r>
              <a:rPr sz="1000">
                <a:solidFill>
                  <a:srgbClr val="333333"/>
                </a:solidFill>
                <a:uFill>
                  <a:solidFill>
                    <a:srgbClr val="333333"/>
                  </a:solidFill>
                </a:uFill>
              </a:rPr>
              <a:t>Brödtext nivå ett</a:t>
            </a:r>
            <a:endParaRPr sz="1000">
              <a:solidFill>
                <a:srgbClr val="333333"/>
              </a:solidFill>
              <a:uFill>
                <a:solidFill>
                  <a:srgbClr val="333333"/>
                </a:solidFill>
              </a:uFill>
            </a:endParaRPr>
          </a:p>
          <a:p>
            <a:pPr lvl="1">
              <a:defRPr sz="1800">
                <a:solidFill>
                  <a:srgbClr val="000000"/>
                </a:solidFill>
                <a:uFillTx/>
              </a:defRPr>
            </a:pPr>
            <a:r>
              <a:rPr sz="1000">
                <a:solidFill>
                  <a:srgbClr val="333333"/>
                </a:solidFill>
                <a:uFill>
                  <a:solidFill>
                    <a:srgbClr val="333333"/>
                  </a:solidFill>
                </a:uFill>
              </a:rPr>
              <a:t>Brödtext nivå två</a:t>
            </a:r>
            <a:endParaRPr sz="1000">
              <a:solidFill>
                <a:srgbClr val="333333"/>
              </a:solidFill>
              <a:uFill>
                <a:solidFill>
                  <a:srgbClr val="333333"/>
                </a:solidFill>
              </a:uFill>
            </a:endParaRPr>
          </a:p>
          <a:p>
            <a:pPr lvl="2">
              <a:defRPr sz="1800">
                <a:solidFill>
                  <a:srgbClr val="000000"/>
                </a:solidFill>
                <a:uFillTx/>
              </a:defRPr>
            </a:pPr>
            <a:r>
              <a:rPr sz="1000">
                <a:solidFill>
                  <a:srgbClr val="333333"/>
                </a:solidFill>
                <a:uFill>
                  <a:solidFill>
                    <a:srgbClr val="333333"/>
                  </a:solidFill>
                </a:uFill>
              </a:rPr>
              <a:t>Brödtext nivå tre</a:t>
            </a:r>
            <a:endParaRPr sz="1000">
              <a:solidFill>
                <a:srgbClr val="333333"/>
              </a:solidFill>
              <a:uFill>
                <a:solidFill>
                  <a:srgbClr val="333333"/>
                </a:solidFill>
              </a:uFill>
            </a:endParaRPr>
          </a:p>
          <a:p>
            <a:pPr lvl="3">
              <a:defRPr sz="1800">
                <a:solidFill>
                  <a:srgbClr val="000000"/>
                </a:solidFill>
                <a:uFillTx/>
              </a:defRPr>
            </a:pPr>
            <a:r>
              <a:rPr sz="1000">
                <a:solidFill>
                  <a:srgbClr val="333333"/>
                </a:solidFill>
                <a:uFill>
                  <a:solidFill>
                    <a:srgbClr val="333333"/>
                  </a:solidFill>
                </a:uFill>
              </a:rPr>
              <a:t>Brödtext nivå fyra</a:t>
            </a:r>
            <a:endParaRPr sz="1000">
              <a:solidFill>
                <a:srgbClr val="333333"/>
              </a:solidFill>
              <a:uFill>
                <a:solidFill>
                  <a:srgbClr val="333333"/>
                </a:solidFill>
              </a:uFill>
            </a:endParaRPr>
          </a:p>
          <a:p>
            <a:pPr lvl="4">
              <a:defRPr sz="1800">
                <a:solidFill>
                  <a:srgbClr val="000000"/>
                </a:solidFill>
                <a:uFillTx/>
              </a:defRPr>
            </a:pPr>
            <a:r>
              <a:rPr sz="1000">
                <a:solidFill>
                  <a:srgbClr val="333333"/>
                </a:solidFill>
                <a:uFill>
                  <a:solidFill>
                    <a:srgbClr val="333333"/>
                  </a:solidFill>
                </a:uFill>
              </a:rPr>
              <a:t>Brödtext nivå fem</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 Response Summary Slide">
    <p:spTree>
      <p:nvGrpSpPr>
        <p:cNvPr id="1" name=""/>
        <p:cNvGrpSpPr/>
        <p:nvPr/>
      </p:nvGrpSpPr>
      <p:grpSpPr>
        <a:xfrm>
          <a:off x="0" y="0"/>
          <a:ext cx="0" cy="0"/>
          <a:chOff x="0" y="0"/>
          <a:chExt cx="0" cy="0"/>
        </a:xfrm>
      </p:grpSpPr>
      <p:sp>
        <p:nvSpPr>
          <p:cNvPr id="27" name="Shape 27"/>
          <p:cNvSpPr/>
          <p:nvPr/>
        </p:nvSpPr>
        <p:spPr>
          <a:xfrm>
            <a:off x="0" y="4815075"/>
            <a:ext cx="9144000" cy="1"/>
          </a:xfrm>
          <a:prstGeom prst="line">
            <a:avLst/>
          </a:prstGeom>
          <a:ln w="12700">
            <a:solidFill>
              <a:srgbClr val="CCCCCC"/>
            </a:solidFill>
            <a:round/>
          </a:ln>
        </p:spPr>
        <p:txBody>
          <a:bodyPr lIns="0" tIns="0" rIns="0" bIns="0"/>
          <a:lstStyle/>
          <a:p>
            <a:pPr lvl="0">
              <a:defRPr sz="1200">
                <a:solidFill>
                  <a:srgbClr val="000000"/>
                </a:solidFill>
                <a:uFillTx/>
                <a:latin typeface="+mj-lt"/>
                <a:ea typeface="+mj-ea"/>
                <a:cs typeface="+mj-cs"/>
                <a:sym typeface="Helvetica"/>
              </a:defRPr>
            </a:pPr>
          </a:p>
        </p:txBody>
      </p:sp>
      <p:sp>
        <p:nvSpPr>
          <p:cNvPr id="28" name="Shape 28"/>
          <p:cNvSpPr/>
          <p:nvPr/>
        </p:nvSpPr>
        <p:spPr>
          <a:xfrm>
            <a:off x="-56474" y="4864453"/>
            <a:ext cx="1050635" cy="21559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
              </a:spcBef>
              <a:defRPr sz="800">
                <a:solidFill>
                  <a:srgbClr val="8D8D8D"/>
                </a:solidFill>
                <a:uFill>
                  <a:solidFill>
                    <a:srgbClr val="8D8D8D"/>
                  </a:solidFill>
                </a:uFill>
                <a:latin typeface="Helvetica Neue"/>
                <a:ea typeface="Helvetica Neue"/>
                <a:cs typeface="Helvetica Neue"/>
                <a:sym typeface="Helvetica Neue"/>
              </a:defRPr>
            </a:lvl1pPr>
          </a:lstStyle>
          <a:p>
            <a:pPr lvl="0">
              <a:defRPr sz="1800">
                <a:solidFill>
                  <a:srgbClr val="000000"/>
                </a:solidFill>
                <a:uFillTx/>
              </a:defRPr>
            </a:pPr>
            <a:r>
              <a:rPr sz="800">
                <a:solidFill>
                  <a:srgbClr val="8D8D8D"/>
                </a:solidFill>
                <a:uFill>
                  <a:solidFill>
                    <a:srgbClr val="8D8D8D"/>
                  </a:solidFill>
                </a:uFill>
              </a:rPr>
              <a:t>Powered by</a:t>
            </a:r>
          </a:p>
        </p:txBody>
      </p:sp>
      <p:pic>
        <p:nvPicPr>
          <p:cNvPr id="29" name="image3.png"/>
          <p:cNvPicPr/>
          <p:nvPr/>
        </p:nvPicPr>
        <p:blipFill>
          <a:blip r:embed="rId2">
            <a:extLst/>
          </a:blip>
          <a:stretch>
            <a:fillRect/>
          </a:stretch>
        </p:blipFill>
        <p:spPr>
          <a:xfrm>
            <a:off x="776477" y="4906328"/>
            <a:ext cx="1060919" cy="134403"/>
          </a:xfrm>
          <a:prstGeom prst="rect">
            <a:avLst/>
          </a:prstGeom>
          <a:ln w="12700">
            <a:miter lim="400000"/>
          </a:ln>
        </p:spPr>
      </p:pic>
      <p:sp>
        <p:nvSpPr>
          <p:cNvPr id="30" name="Shape 30"/>
          <p:cNvSpPr/>
          <p:nvPr>
            <p:ph type="sldNum" sz="quarter" idx="2"/>
          </p:nvPr>
        </p:nvSpPr>
        <p:spPr>
          <a:xfrm>
            <a:off x="8329704" y="4843645"/>
            <a:ext cx="663016" cy="226987"/>
          </a:xfrm>
          <a:prstGeom prst="rect">
            <a:avLst/>
          </a:prstGeom>
        </p:spPr>
        <p:txBody>
          <a:bodyPr/>
          <a:lstStyle/>
          <a:p>
            <a:pPr lvl="0"/>
            <a:fld id="{86CB4B4D-7CA3-9044-876B-883B54F8677D}" type="slidenum"/>
          </a:p>
        </p:txBody>
      </p:sp>
      <p:sp>
        <p:nvSpPr>
          <p:cNvPr id="31" name="Shape 31"/>
          <p:cNvSpPr/>
          <p:nvPr>
            <p:ph type="body" idx="1"/>
          </p:nvPr>
        </p:nvSpPr>
        <p:spPr>
          <a:xfrm>
            <a:off x="211403" y="3639392"/>
            <a:ext cx="4576389" cy="1504108"/>
          </a:xfrm>
          <a:prstGeom prst="rect">
            <a:avLst/>
          </a:prstGeom>
        </p:spPr>
        <p:txBody>
          <a:bodyPr lIns="0" tIns="0" rIns="0" bIns="0">
            <a:noAutofit/>
          </a:bodyPr>
          <a:lstStyle>
            <a:lvl1pPr>
              <a:spcBef>
                <a:spcPts val="300"/>
              </a:spcBef>
              <a:defRPr sz="1600">
                <a:solidFill>
                  <a:srgbClr val="808080"/>
                </a:solidFill>
                <a:uFill>
                  <a:solidFill>
                    <a:srgbClr val="808080"/>
                  </a:solidFill>
                </a:uFill>
              </a:defRPr>
            </a:lvl1pPr>
            <a:lvl2pPr marL="620485" indent="-163285">
              <a:spcBef>
                <a:spcPts val="300"/>
              </a:spcBef>
              <a:defRPr sz="1600">
                <a:solidFill>
                  <a:srgbClr val="808080"/>
                </a:solidFill>
                <a:uFill>
                  <a:solidFill>
                    <a:srgbClr val="808080"/>
                  </a:solidFill>
                </a:uFill>
              </a:defRPr>
            </a:lvl2pPr>
            <a:lvl3pPr marL="1066800" indent="-152400">
              <a:spcBef>
                <a:spcPts val="300"/>
              </a:spcBef>
              <a:defRPr sz="1600">
                <a:solidFill>
                  <a:srgbClr val="808080"/>
                </a:solidFill>
                <a:uFill>
                  <a:solidFill>
                    <a:srgbClr val="808080"/>
                  </a:solidFill>
                </a:uFill>
              </a:defRPr>
            </a:lvl3pPr>
            <a:lvl4pPr marL="1554480" indent="-182880">
              <a:spcBef>
                <a:spcPts val="300"/>
              </a:spcBef>
              <a:defRPr sz="1600">
                <a:solidFill>
                  <a:srgbClr val="808080"/>
                </a:solidFill>
                <a:uFill>
                  <a:solidFill>
                    <a:srgbClr val="808080"/>
                  </a:solidFill>
                </a:uFill>
              </a:defRPr>
            </a:lvl4pPr>
            <a:lvl5pPr marL="2011679" indent="-182879">
              <a:spcBef>
                <a:spcPts val="300"/>
              </a:spcBef>
              <a:defRPr sz="1600">
                <a:solidFill>
                  <a:srgbClr val="808080"/>
                </a:solidFill>
                <a:uFill>
                  <a:solidFill>
                    <a:srgbClr val="808080"/>
                  </a:solidFill>
                </a:uFill>
              </a:defRPr>
            </a:lvl5pPr>
          </a:lstStyle>
          <a:p>
            <a:pPr lvl="0">
              <a:defRPr sz="1800">
                <a:solidFill>
                  <a:srgbClr val="000000"/>
                </a:solidFill>
                <a:uFillTx/>
              </a:defRPr>
            </a:pPr>
            <a:r>
              <a:rPr sz="1600">
                <a:solidFill>
                  <a:srgbClr val="808080"/>
                </a:solidFill>
                <a:uFill>
                  <a:solidFill>
                    <a:srgbClr val="808080"/>
                  </a:solidFill>
                </a:uFill>
              </a:rPr>
              <a:t>Brödtext nivå ett</a:t>
            </a:r>
            <a:endParaRPr sz="1600">
              <a:solidFill>
                <a:srgbClr val="808080"/>
              </a:solidFill>
              <a:uFill>
                <a:solidFill>
                  <a:srgbClr val="808080"/>
                </a:solidFill>
              </a:uFill>
            </a:endParaRPr>
          </a:p>
          <a:p>
            <a:pPr lvl="1">
              <a:defRPr sz="1800">
                <a:solidFill>
                  <a:srgbClr val="000000"/>
                </a:solidFill>
                <a:uFillTx/>
              </a:defRPr>
            </a:pPr>
            <a:r>
              <a:rPr sz="1600">
                <a:solidFill>
                  <a:srgbClr val="808080"/>
                </a:solidFill>
                <a:uFill>
                  <a:solidFill>
                    <a:srgbClr val="808080"/>
                  </a:solidFill>
                </a:uFill>
              </a:rPr>
              <a:t>Brödtext nivå två</a:t>
            </a:r>
            <a:endParaRPr sz="1600">
              <a:solidFill>
                <a:srgbClr val="808080"/>
              </a:solidFill>
              <a:uFill>
                <a:solidFill>
                  <a:srgbClr val="808080"/>
                </a:solidFill>
              </a:uFill>
            </a:endParaRPr>
          </a:p>
          <a:p>
            <a:pPr lvl="2">
              <a:defRPr sz="1800">
                <a:solidFill>
                  <a:srgbClr val="000000"/>
                </a:solidFill>
                <a:uFillTx/>
              </a:defRPr>
            </a:pPr>
            <a:r>
              <a:rPr sz="1600">
                <a:solidFill>
                  <a:srgbClr val="808080"/>
                </a:solidFill>
                <a:uFill>
                  <a:solidFill>
                    <a:srgbClr val="808080"/>
                  </a:solidFill>
                </a:uFill>
              </a:rPr>
              <a:t>Brödtext nivå tre</a:t>
            </a:r>
            <a:endParaRPr sz="1600">
              <a:solidFill>
                <a:srgbClr val="808080"/>
              </a:solidFill>
              <a:uFill>
                <a:solidFill>
                  <a:srgbClr val="808080"/>
                </a:solidFill>
              </a:uFill>
            </a:endParaRPr>
          </a:p>
          <a:p>
            <a:pPr lvl="3">
              <a:defRPr sz="1800">
                <a:solidFill>
                  <a:srgbClr val="000000"/>
                </a:solidFill>
                <a:uFillTx/>
              </a:defRPr>
            </a:pPr>
            <a:r>
              <a:rPr sz="1600">
                <a:solidFill>
                  <a:srgbClr val="808080"/>
                </a:solidFill>
                <a:uFill>
                  <a:solidFill>
                    <a:srgbClr val="808080"/>
                  </a:solidFill>
                </a:uFill>
              </a:rPr>
              <a:t>Brödtext nivå fyra</a:t>
            </a:r>
            <a:endParaRPr sz="1600">
              <a:solidFill>
                <a:srgbClr val="808080"/>
              </a:solidFill>
              <a:uFill>
                <a:solidFill>
                  <a:srgbClr val="808080"/>
                </a:solidFill>
              </a:uFill>
            </a:endParaRPr>
          </a:p>
          <a:p>
            <a:pPr lvl="4">
              <a:defRPr sz="1800">
                <a:solidFill>
                  <a:srgbClr val="000000"/>
                </a:solidFill>
                <a:uFillTx/>
              </a:defRPr>
            </a:pPr>
            <a:r>
              <a:rPr sz="1600">
                <a:solidFill>
                  <a:srgbClr val="808080"/>
                </a:solidFill>
                <a:uFill>
                  <a:solidFill>
                    <a:srgbClr val="808080"/>
                  </a:solidFill>
                </a:uFill>
              </a:rPr>
              <a:t>Brödtext nivå fem</a:t>
            </a:r>
          </a:p>
        </p:txBody>
      </p:sp>
      <p:sp>
        <p:nvSpPr>
          <p:cNvPr id="32" name="Shape 32"/>
          <p:cNvSpPr/>
          <p:nvPr>
            <p:ph type="title"/>
          </p:nvPr>
        </p:nvSpPr>
        <p:spPr>
          <a:xfrm>
            <a:off x="204788" y="1887359"/>
            <a:ext cx="8229601" cy="1752034"/>
          </a:xfrm>
          <a:prstGeom prst="rect">
            <a:avLst/>
          </a:prstGeom>
        </p:spPr>
        <p:txBody>
          <a:bodyPr lIns="0" tIns="0" rIns="0" bIns="0" anchor="ctr"/>
          <a:lstStyle>
            <a:lvl1pPr>
              <a:defRPr sz="3600"/>
            </a:lvl1pPr>
          </a:lstStyle>
          <a:p>
            <a:pPr lvl="0">
              <a:defRPr sz="1800">
                <a:solidFill>
                  <a:srgbClr val="000000"/>
                </a:solidFill>
                <a:uFillTx/>
              </a:defRPr>
            </a:pPr>
            <a:r>
              <a:rPr sz="3600">
                <a:solidFill>
                  <a:srgbClr val="333333"/>
                </a:solidFill>
                <a:uFill>
                  <a:solidFill>
                    <a:srgbClr val="333333"/>
                  </a:solidFill>
                </a:uFill>
              </a:rPr>
              <a:t>Titeltext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0" y="4815075"/>
            <a:ext cx="9144000" cy="1"/>
          </a:xfrm>
          <a:prstGeom prst="line">
            <a:avLst/>
          </a:prstGeom>
          <a:ln w="12700">
            <a:solidFill>
              <a:srgbClr val="CCCCCC"/>
            </a:solidFill>
            <a:round/>
          </a:ln>
        </p:spPr>
        <p:txBody>
          <a:bodyPr lIns="0" tIns="0" rIns="0" bIns="0"/>
          <a:lstStyle/>
          <a:p>
            <a:pPr lvl="0">
              <a:defRPr sz="1200">
                <a:solidFill>
                  <a:srgbClr val="000000"/>
                </a:solidFill>
                <a:uFillTx/>
                <a:latin typeface="+mj-lt"/>
                <a:ea typeface="+mj-ea"/>
                <a:cs typeface="+mj-cs"/>
                <a:sym typeface="Helvetica"/>
              </a:defRPr>
            </a:pPr>
          </a:p>
        </p:txBody>
      </p:sp>
      <p:sp>
        <p:nvSpPr>
          <p:cNvPr id="3" name="Shape 3"/>
          <p:cNvSpPr/>
          <p:nvPr/>
        </p:nvSpPr>
        <p:spPr>
          <a:xfrm>
            <a:off x="-56474" y="4864453"/>
            <a:ext cx="1050635" cy="21559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
              </a:spcBef>
              <a:defRPr sz="800">
                <a:solidFill>
                  <a:srgbClr val="8D8D8D"/>
                </a:solidFill>
                <a:uFill>
                  <a:solidFill>
                    <a:srgbClr val="8D8D8D"/>
                  </a:solidFill>
                </a:uFill>
                <a:latin typeface="Helvetica Neue"/>
                <a:ea typeface="Helvetica Neue"/>
                <a:cs typeface="Helvetica Neue"/>
                <a:sym typeface="Helvetica Neue"/>
              </a:defRPr>
            </a:lvl1pPr>
          </a:lstStyle>
          <a:p>
            <a:pPr lvl="0">
              <a:defRPr sz="1800">
                <a:solidFill>
                  <a:srgbClr val="000000"/>
                </a:solidFill>
                <a:uFillTx/>
              </a:defRPr>
            </a:pPr>
            <a:r>
              <a:rPr sz="800">
                <a:solidFill>
                  <a:srgbClr val="8D8D8D"/>
                </a:solidFill>
                <a:uFill>
                  <a:solidFill>
                    <a:srgbClr val="8D8D8D"/>
                  </a:solidFill>
                </a:uFill>
              </a:rPr>
              <a:t>Powered by</a:t>
            </a:r>
          </a:p>
        </p:txBody>
      </p:sp>
      <p:sp>
        <p:nvSpPr>
          <p:cNvPr id="4" name="Shape 4"/>
          <p:cNvSpPr/>
          <p:nvPr/>
        </p:nvSpPr>
        <p:spPr>
          <a:xfrm>
            <a:off x="204787" y="729178"/>
            <a:ext cx="8780464" cy="1"/>
          </a:xfrm>
          <a:prstGeom prst="line">
            <a:avLst/>
          </a:prstGeom>
          <a:ln w="6350">
            <a:solidFill>
              <a:srgbClr val="CCCCCC"/>
            </a:solidFill>
            <a:round/>
          </a:ln>
        </p:spPr>
        <p:txBody>
          <a:bodyPr lIns="0" tIns="0" rIns="0" bIns="0"/>
          <a:lstStyle/>
          <a:p>
            <a:pPr lvl="0">
              <a:defRPr sz="1200">
                <a:solidFill>
                  <a:srgbClr val="000000"/>
                </a:solidFill>
                <a:uFillTx/>
                <a:latin typeface="+mj-lt"/>
                <a:ea typeface="+mj-ea"/>
                <a:cs typeface="+mj-cs"/>
                <a:sym typeface="Helvetica"/>
              </a:defRPr>
            </a:pPr>
          </a:p>
        </p:txBody>
      </p:sp>
      <p:pic>
        <p:nvPicPr>
          <p:cNvPr id="5" name="image3.png"/>
          <p:cNvPicPr/>
          <p:nvPr/>
        </p:nvPicPr>
        <p:blipFill>
          <a:blip r:embed="rId2">
            <a:extLst/>
          </a:blip>
          <a:stretch>
            <a:fillRect/>
          </a:stretch>
        </p:blipFill>
        <p:spPr>
          <a:xfrm>
            <a:off x="776477" y="4906328"/>
            <a:ext cx="1060919" cy="134403"/>
          </a:xfrm>
          <a:prstGeom prst="rect">
            <a:avLst/>
          </a:prstGeom>
          <a:ln w="12700">
            <a:miter lim="400000"/>
          </a:ln>
        </p:spPr>
      </p:pic>
      <p:sp>
        <p:nvSpPr>
          <p:cNvPr id="6" name="Shape 6"/>
          <p:cNvSpPr/>
          <p:nvPr>
            <p:ph type="title"/>
          </p:nvPr>
        </p:nvSpPr>
        <p:spPr>
          <a:xfrm>
            <a:off x="115135" y="0"/>
            <a:ext cx="8229601" cy="72465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lvl="0">
              <a:defRPr sz="1800">
                <a:solidFill>
                  <a:srgbClr val="000000"/>
                </a:solidFill>
                <a:uFillTx/>
              </a:defRPr>
            </a:pPr>
            <a:r>
              <a:rPr sz="2000">
                <a:solidFill>
                  <a:srgbClr val="333333"/>
                </a:solidFill>
                <a:uFill>
                  <a:solidFill>
                    <a:srgbClr val="333333"/>
                  </a:solidFill>
                </a:uFill>
              </a:rPr>
              <a:t>Titeltext</a:t>
            </a:r>
          </a:p>
        </p:txBody>
      </p:sp>
      <p:sp>
        <p:nvSpPr>
          <p:cNvPr id="7" name="Shape 7"/>
          <p:cNvSpPr/>
          <p:nvPr>
            <p:ph type="body" idx="1"/>
          </p:nvPr>
        </p:nvSpPr>
        <p:spPr>
          <a:xfrm>
            <a:off x="115135" y="736648"/>
            <a:ext cx="5332507" cy="153502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solidFill>
                  <a:srgbClr val="000000"/>
                </a:solidFill>
                <a:uFillTx/>
              </a:defRPr>
            </a:pPr>
            <a:r>
              <a:rPr sz="1000">
                <a:solidFill>
                  <a:srgbClr val="333333"/>
                </a:solidFill>
                <a:uFill>
                  <a:solidFill>
                    <a:srgbClr val="333333"/>
                  </a:solidFill>
                </a:uFill>
              </a:rPr>
              <a:t>Brödtext nivå ett</a:t>
            </a:r>
            <a:endParaRPr sz="1000">
              <a:solidFill>
                <a:srgbClr val="333333"/>
              </a:solidFill>
              <a:uFill>
                <a:solidFill>
                  <a:srgbClr val="333333"/>
                </a:solidFill>
              </a:uFill>
            </a:endParaRPr>
          </a:p>
          <a:p>
            <a:pPr lvl="1">
              <a:defRPr sz="1800">
                <a:solidFill>
                  <a:srgbClr val="000000"/>
                </a:solidFill>
                <a:uFillTx/>
              </a:defRPr>
            </a:pPr>
            <a:r>
              <a:rPr sz="1000">
                <a:solidFill>
                  <a:srgbClr val="333333"/>
                </a:solidFill>
                <a:uFill>
                  <a:solidFill>
                    <a:srgbClr val="333333"/>
                  </a:solidFill>
                </a:uFill>
              </a:rPr>
              <a:t>Brödtext nivå två</a:t>
            </a:r>
            <a:endParaRPr sz="1000">
              <a:solidFill>
                <a:srgbClr val="333333"/>
              </a:solidFill>
              <a:uFill>
                <a:solidFill>
                  <a:srgbClr val="333333"/>
                </a:solidFill>
              </a:uFill>
            </a:endParaRPr>
          </a:p>
          <a:p>
            <a:pPr lvl="2">
              <a:defRPr sz="1800">
                <a:solidFill>
                  <a:srgbClr val="000000"/>
                </a:solidFill>
                <a:uFillTx/>
              </a:defRPr>
            </a:pPr>
            <a:r>
              <a:rPr sz="1000">
                <a:solidFill>
                  <a:srgbClr val="333333"/>
                </a:solidFill>
                <a:uFill>
                  <a:solidFill>
                    <a:srgbClr val="333333"/>
                  </a:solidFill>
                </a:uFill>
              </a:rPr>
              <a:t>Brödtext nivå tre</a:t>
            </a:r>
            <a:endParaRPr sz="1000">
              <a:solidFill>
                <a:srgbClr val="333333"/>
              </a:solidFill>
              <a:uFill>
                <a:solidFill>
                  <a:srgbClr val="333333"/>
                </a:solidFill>
              </a:uFill>
            </a:endParaRPr>
          </a:p>
          <a:p>
            <a:pPr lvl="3">
              <a:defRPr sz="1800">
                <a:solidFill>
                  <a:srgbClr val="000000"/>
                </a:solidFill>
                <a:uFillTx/>
              </a:defRPr>
            </a:pPr>
            <a:r>
              <a:rPr sz="1000">
                <a:solidFill>
                  <a:srgbClr val="333333"/>
                </a:solidFill>
                <a:uFill>
                  <a:solidFill>
                    <a:srgbClr val="333333"/>
                  </a:solidFill>
                </a:uFill>
              </a:rPr>
              <a:t>Brödtext nivå fyra</a:t>
            </a:r>
            <a:endParaRPr sz="1000">
              <a:solidFill>
                <a:srgbClr val="333333"/>
              </a:solidFill>
              <a:uFill>
                <a:solidFill>
                  <a:srgbClr val="333333"/>
                </a:solidFill>
              </a:uFill>
            </a:endParaRPr>
          </a:p>
          <a:p>
            <a:pPr lvl="4">
              <a:defRPr sz="1800">
                <a:solidFill>
                  <a:srgbClr val="000000"/>
                </a:solidFill>
                <a:uFillTx/>
              </a:defRPr>
            </a:pPr>
            <a:r>
              <a:rPr sz="1000">
                <a:solidFill>
                  <a:srgbClr val="333333"/>
                </a:solidFill>
                <a:uFill>
                  <a:solidFill>
                    <a:srgbClr val="333333"/>
                  </a:solidFill>
                </a:uFill>
              </a:rPr>
              <a:t>Brödtext nivå fem</a:t>
            </a:r>
          </a:p>
        </p:txBody>
      </p:sp>
      <p:sp>
        <p:nvSpPr>
          <p:cNvPr id="8" name="Shape 8"/>
          <p:cNvSpPr/>
          <p:nvPr>
            <p:ph type="sldNum" sz="quarter" idx="2"/>
          </p:nvPr>
        </p:nvSpPr>
        <p:spPr>
          <a:xfrm>
            <a:off x="8367076" y="4838901"/>
            <a:ext cx="626036" cy="226986"/>
          </a:xfrm>
          <a:prstGeom prst="rect">
            <a:avLst/>
          </a:prstGeom>
          <a:ln w="12700">
            <a:miter lim="400000"/>
          </a:ln>
        </p:spPr>
        <p:txBody>
          <a:bodyPr lIns="45719" rIns="45719" anchor="ctr">
            <a:spAutoFit/>
          </a:bodyPr>
          <a:lstStyle>
            <a:lvl1pPr algn="r">
              <a:defRPr sz="1000">
                <a:solidFill>
                  <a:srgbClr val="CCCCCC"/>
                </a:solidFill>
                <a:uFill>
                  <a:solidFill>
                    <a:srgbClr val="CCCCCC"/>
                  </a:solidFill>
                </a:u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Lst>
  <p:transition spd="med" advClick="1"/>
  <p:txStyles>
    <p:titleStyle>
      <a:lvl1pPr defTabSz="457200">
        <a:defRPr sz="2000">
          <a:solidFill>
            <a:srgbClr val="333333"/>
          </a:solidFill>
          <a:uFill>
            <a:solidFill>
              <a:srgbClr val="333333"/>
            </a:solidFill>
          </a:uFill>
          <a:latin typeface="Arial Bold"/>
          <a:ea typeface="Arial Bold"/>
          <a:cs typeface="Arial Bold"/>
          <a:sym typeface="Arial Bold"/>
        </a:defRPr>
      </a:lvl1pPr>
      <a:lvl2pPr defTabSz="457200">
        <a:defRPr sz="2000">
          <a:solidFill>
            <a:srgbClr val="333333"/>
          </a:solidFill>
          <a:uFill>
            <a:solidFill>
              <a:srgbClr val="333333"/>
            </a:solidFill>
          </a:uFill>
          <a:latin typeface="Arial Bold"/>
          <a:ea typeface="Arial Bold"/>
          <a:cs typeface="Arial Bold"/>
          <a:sym typeface="Arial Bold"/>
        </a:defRPr>
      </a:lvl2pPr>
      <a:lvl3pPr defTabSz="457200">
        <a:defRPr sz="2000">
          <a:solidFill>
            <a:srgbClr val="333333"/>
          </a:solidFill>
          <a:uFill>
            <a:solidFill>
              <a:srgbClr val="333333"/>
            </a:solidFill>
          </a:uFill>
          <a:latin typeface="Arial Bold"/>
          <a:ea typeface="Arial Bold"/>
          <a:cs typeface="Arial Bold"/>
          <a:sym typeface="Arial Bold"/>
        </a:defRPr>
      </a:lvl3pPr>
      <a:lvl4pPr defTabSz="457200">
        <a:defRPr sz="2000">
          <a:solidFill>
            <a:srgbClr val="333333"/>
          </a:solidFill>
          <a:uFill>
            <a:solidFill>
              <a:srgbClr val="333333"/>
            </a:solidFill>
          </a:uFill>
          <a:latin typeface="Arial Bold"/>
          <a:ea typeface="Arial Bold"/>
          <a:cs typeface="Arial Bold"/>
          <a:sym typeface="Arial Bold"/>
        </a:defRPr>
      </a:lvl4pPr>
      <a:lvl5pPr defTabSz="457200">
        <a:defRPr sz="2000">
          <a:solidFill>
            <a:srgbClr val="333333"/>
          </a:solidFill>
          <a:uFill>
            <a:solidFill>
              <a:srgbClr val="333333"/>
            </a:solidFill>
          </a:uFill>
          <a:latin typeface="Arial Bold"/>
          <a:ea typeface="Arial Bold"/>
          <a:cs typeface="Arial Bold"/>
          <a:sym typeface="Arial Bold"/>
        </a:defRPr>
      </a:lvl5pPr>
      <a:lvl6pPr defTabSz="457200">
        <a:defRPr sz="2000">
          <a:solidFill>
            <a:srgbClr val="333333"/>
          </a:solidFill>
          <a:uFill>
            <a:solidFill>
              <a:srgbClr val="333333"/>
            </a:solidFill>
          </a:uFill>
          <a:latin typeface="Arial Bold"/>
          <a:ea typeface="Arial Bold"/>
          <a:cs typeface="Arial Bold"/>
          <a:sym typeface="Arial Bold"/>
        </a:defRPr>
      </a:lvl6pPr>
      <a:lvl7pPr defTabSz="457200">
        <a:defRPr sz="2000">
          <a:solidFill>
            <a:srgbClr val="333333"/>
          </a:solidFill>
          <a:uFill>
            <a:solidFill>
              <a:srgbClr val="333333"/>
            </a:solidFill>
          </a:uFill>
          <a:latin typeface="Arial Bold"/>
          <a:ea typeface="Arial Bold"/>
          <a:cs typeface="Arial Bold"/>
          <a:sym typeface="Arial Bold"/>
        </a:defRPr>
      </a:lvl7pPr>
      <a:lvl8pPr defTabSz="457200">
        <a:defRPr sz="2000">
          <a:solidFill>
            <a:srgbClr val="333333"/>
          </a:solidFill>
          <a:uFill>
            <a:solidFill>
              <a:srgbClr val="333333"/>
            </a:solidFill>
          </a:uFill>
          <a:latin typeface="Arial Bold"/>
          <a:ea typeface="Arial Bold"/>
          <a:cs typeface="Arial Bold"/>
          <a:sym typeface="Arial Bold"/>
        </a:defRPr>
      </a:lvl8pPr>
      <a:lvl9pPr defTabSz="457200">
        <a:defRPr sz="2000">
          <a:solidFill>
            <a:srgbClr val="333333"/>
          </a:solidFill>
          <a:uFill>
            <a:solidFill>
              <a:srgbClr val="333333"/>
            </a:solidFill>
          </a:uFill>
          <a:latin typeface="Arial Bold"/>
          <a:ea typeface="Arial Bold"/>
          <a:cs typeface="Arial Bold"/>
          <a:sym typeface="Arial Bold"/>
        </a:defRPr>
      </a:lvl9pPr>
    </p:titleStyle>
    <p:bodyStyle>
      <a:lvl1pPr defTabSz="457200">
        <a:spcBef>
          <a:spcPts val="200"/>
        </a:spcBef>
        <a:defRPr sz="1000">
          <a:solidFill>
            <a:srgbClr val="333333"/>
          </a:solidFill>
          <a:uFill>
            <a:solidFill>
              <a:srgbClr val="333333"/>
            </a:solidFill>
          </a:uFill>
          <a:latin typeface="Arial"/>
          <a:ea typeface="Arial"/>
          <a:cs typeface="Arial"/>
          <a:sym typeface="Arial"/>
        </a:defRPr>
      </a:lvl1pPr>
      <a:lvl2pPr marL="559253" indent="-102053" defTabSz="457200">
        <a:spcBef>
          <a:spcPts val="200"/>
        </a:spcBef>
        <a:buSzPct val="100000"/>
        <a:buChar char="–"/>
        <a:defRPr sz="1000">
          <a:solidFill>
            <a:srgbClr val="333333"/>
          </a:solidFill>
          <a:uFill>
            <a:solidFill>
              <a:srgbClr val="333333"/>
            </a:solidFill>
          </a:uFill>
          <a:latin typeface="Arial"/>
          <a:ea typeface="Arial"/>
          <a:cs typeface="Arial"/>
          <a:sym typeface="Arial"/>
        </a:defRPr>
      </a:lvl2pPr>
      <a:lvl3pPr marL="1009650" indent="-95250" defTabSz="457200">
        <a:spcBef>
          <a:spcPts val="200"/>
        </a:spcBef>
        <a:buSzPct val="100000"/>
        <a:buChar char="•"/>
        <a:defRPr sz="1000">
          <a:solidFill>
            <a:srgbClr val="333333"/>
          </a:solidFill>
          <a:uFill>
            <a:solidFill>
              <a:srgbClr val="333333"/>
            </a:solidFill>
          </a:uFill>
          <a:latin typeface="Arial"/>
          <a:ea typeface="Arial"/>
          <a:cs typeface="Arial"/>
          <a:sym typeface="Arial"/>
        </a:defRPr>
      </a:lvl3pPr>
      <a:lvl4pPr marL="1485900" indent="-114300" defTabSz="457200">
        <a:spcBef>
          <a:spcPts val="200"/>
        </a:spcBef>
        <a:buSzPct val="100000"/>
        <a:buChar char="–"/>
        <a:defRPr sz="1000">
          <a:solidFill>
            <a:srgbClr val="333333"/>
          </a:solidFill>
          <a:uFill>
            <a:solidFill>
              <a:srgbClr val="333333"/>
            </a:solidFill>
          </a:uFill>
          <a:latin typeface="Arial"/>
          <a:ea typeface="Arial"/>
          <a:cs typeface="Arial"/>
          <a:sym typeface="Arial"/>
        </a:defRPr>
      </a:lvl4pPr>
      <a:lvl5pPr marL="1943100" indent="-114300" defTabSz="457200">
        <a:spcBef>
          <a:spcPts val="200"/>
        </a:spcBef>
        <a:buSzPct val="100000"/>
        <a:buChar char="»"/>
        <a:defRPr sz="1000">
          <a:solidFill>
            <a:srgbClr val="333333"/>
          </a:solidFill>
          <a:uFill>
            <a:solidFill>
              <a:srgbClr val="333333"/>
            </a:solidFill>
          </a:uFill>
          <a:latin typeface="Arial"/>
          <a:ea typeface="Arial"/>
          <a:cs typeface="Arial"/>
          <a:sym typeface="Arial"/>
        </a:defRPr>
      </a:lvl5pPr>
      <a:lvl6pPr marL="2400300" indent="-114300" defTabSz="457200">
        <a:spcBef>
          <a:spcPts val="200"/>
        </a:spcBef>
        <a:buSzPct val="100000"/>
        <a:buChar char="•"/>
        <a:defRPr sz="1000">
          <a:solidFill>
            <a:srgbClr val="333333"/>
          </a:solidFill>
          <a:uFill>
            <a:solidFill>
              <a:srgbClr val="333333"/>
            </a:solidFill>
          </a:uFill>
          <a:latin typeface="Arial"/>
          <a:ea typeface="Arial"/>
          <a:cs typeface="Arial"/>
          <a:sym typeface="Arial"/>
        </a:defRPr>
      </a:lvl6pPr>
      <a:lvl7pPr marL="2857500" indent="-114300" defTabSz="457200">
        <a:spcBef>
          <a:spcPts val="200"/>
        </a:spcBef>
        <a:buSzPct val="100000"/>
        <a:buChar char="•"/>
        <a:defRPr sz="1000">
          <a:solidFill>
            <a:srgbClr val="333333"/>
          </a:solidFill>
          <a:uFill>
            <a:solidFill>
              <a:srgbClr val="333333"/>
            </a:solidFill>
          </a:uFill>
          <a:latin typeface="Arial"/>
          <a:ea typeface="Arial"/>
          <a:cs typeface="Arial"/>
          <a:sym typeface="Arial"/>
        </a:defRPr>
      </a:lvl7pPr>
      <a:lvl8pPr marL="3314700" indent="-114300" defTabSz="457200">
        <a:spcBef>
          <a:spcPts val="200"/>
        </a:spcBef>
        <a:buSzPct val="100000"/>
        <a:buChar char="•"/>
        <a:defRPr sz="1000">
          <a:solidFill>
            <a:srgbClr val="333333"/>
          </a:solidFill>
          <a:uFill>
            <a:solidFill>
              <a:srgbClr val="333333"/>
            </a:solidFill>
          </a:uFill>
          <a:latin typeface="Arial"/>
          <a:ea typeface="Arial"/>
          <a:cs typeface="Arial"/>
          <a:sym typeface="Arial"/>
        </a:defRPr>
      </a:lvl8pPr>
      <a:lvl9pPr marL="3771900" indent="-114300" defTabSz="457200">
        <a:spcBef>
          <a:spcPts val="200"/>
        </a:spcBef>
        <a:buSzPct val="100000"/>
        <a:buChar char="•"/>
        <a:defRPr sz="1000">
          <a:solidFill>
            <a:srgbClr val="333333"/>
          </a:solidFill>
          <a:uFill>
            <a:solidFill>
              <a:srgbClr val="333333"/>
            </a:solidFill>
          </a:uFill>
          <a:latin typeface="Arial"/>
          <a:ea typeface="Arial"/>
          <a:cs typeface="Arial"/>
          <a:sym typeface="Arial"/>
        </a:defRPr>
      </a:lvl9pPr>
    </p:bodyStyle>
    <p:otherStyle>
      <a:lvl1pPr algn="r" defTabSz="457200">
        <a:defRPr sz="1000">
          <a:solidFill>
            <a:schemeClr val="tx1"/>
          </a:solidFill>
          <a:uFill>
            <a:solidFill>
              <a:srgbClr val="CCCCCC"/>
            </a:solidFill>
          </a:uFill>
          <a:latin typeface="+mn-lt"/>
          <a:ea typeface="+mn-ea"/>
          <a:cs typeface="+mn-cs"/>
          <a:sym typeface="Arial"/>
        </a:defRPr>
      </a:lvl1pPr>
      <a:lvl2pPr indent="457200" algn="r" defTabSz="457200">
        <a:defRPr sz="1000">
          <a:solidFill>
            <a:schemeClr val="tx1"/>
          </a:solidFill>
          <a:uFill>
            <a:solidFill>
              <a:srgbClr val="CCCCCC"/>
            </a:solidFill>
          </a:uFill>
          <a:latin typeface="+mn-lt"/>
          <a:ea typeface="+mn-ea"/>
          <a:cs typeface="+mn-cs"/>
          <a:sym typeface="Arial"/>
        </a:defRPr>
      </a:lvl2pPr>
      <a:lvl3pPr indent="914400" algn="r" defTabSz="457200">
        <a:defRPr sz="1000">
          <a:solidFill>
            <a:schemeClr val="tx1"/>
          </a:solidFill>
          <a:uFill>
            <a:solidFill>
              <a:srgbClr val="CCCCCC"/>
            </a:solidFill>
          </a:uFill>
          <a:latin typeface="+mn-lt"/>
          <a:ea typeface="+mn-ea"/>
          <a:cs typeface="+mn-cs"/>
          <a:sym typeface="Arial"/>
        </a:defRPr>
      </a:lvl3pPr>
      <a:lvl4pPr indent="1371600" algn="r" defTabSz="457200">
        <a:defRPr sz="1000">
          <a:solidFill>
            <a:schemeClr val="tx1"/>
          </a:solidFill>
          <a:uFill>
            <a:solidFill>
              <a:srgbClr val="CCCCCC"/>
            </a:solidFill>
          </a:uFill>
          <a:latin typeface="+mn-lt"/>
          <a:ea typeface="+mn-ea"/>
          <a:cs typeface="+mn-cs"/>
          <a:sym typeface="Arial"/>
        </a:defRPr>
      </a:lvl4pPr>
      <a:lvl5pPr indent="1828800" algn="r" defTabSz="457200">
        <a:defRPr sz="1000">
          <a:solidFill>
            <a:schemeClr val="tx1"/>
          </a:solidFill>
          <a:uFill>
            <a:solidFill>
              <a:srgbClr val="CCCCCC"/>
            </a:solidFill>
          </a:uFill>
          <a:latin typeface="+mn-lt"/>
          <a:ea typeface="+mn-ea"/>
          <a:cs typeface="+mn-cs"/>
          <a:sym typeface="Arial"/>
        </a:defRPr>
      </a:lvl5pPr>
      <a:lvl6pPr indent="2286000" algn="r" defTabSz="457200">
        <a:defRPr sz="1000">
          <a:solidFill>
            <a:schemeClr val="tx1"/>
          </a:solidFill>
          <a:uFill>
            <a:solidFill>
              <a:srgbClr val="CCCCCC"/>
            </a:solidFill>
          </a:uFill>
          <a:latin typeface="+mn-lt"/>
          <a:ea typeface="+mn-ea"/>
          <a:cs typeface="+mn-cs"/>
          <a:sym typeface="Arial"/>
        </a:defRPr>
      </a:lvl6pPr>
      <a:lvl7pPr indent="2743200" algn="r" defTabSz="457200">
        <a:defRPr sz="1000">
          <a:solidFill>
            <a:schemeClr val="tx1"/>
          </a:solidFill>
          <a:uFill>
            <a:solidFill>
              <a:srgbClr val="CCCCCC"/>
            </a:solidFill>
          </a:uFill>
          <a:latin typeface="+mn-lt"/>
          <a:ea typeface="+mn-ea"/>
          <a:cs typeface="+mn-cs"/>
          <a:sym typeface="Arial"/>
        </a:defRPr>
      </a:lvl7pPr>
      <a:lvl8pPr indent="3200400" algn="r" defTabSz="457200">
        <a:defRPr sz="1000">
          <a:solidFill>
            <a:schemeClr val="tx1"/>
          </a:solidFill>
          <a:uFill>
            <a:solidFill>
              <a:srgbClr val="CCCCCC"/>
            </a:solidFill>
          </a:uFill>
          <a:latin typeface="+mn-lt"/>
          <a:ea typeface="+mn-ea"/>
          <a:cs typeface="+mn-cs"/>
          <a:sym typeface="Arial"/>
        </a:defRPr>
      </a:lvl8pPr>
      <a:lvl9pPr indent="3657600" algn="r" defTabSz="457200">
        <a:defRPr sz="1000">
          <a:solidFill>
            <a:schemeClr val="tx1"/>
          </a:solidFill>
          <a:uFill>
            <a:solidFill>
              <a:srgbClr val="CCCCCC"/>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 Id="rId3" Type="http://schemas.openxmlformats.org/officeDocument/2006/relationships/image" Target="../media/image4.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8BAB42"/>
        </a:solidFill>
      </p:bgPr>
    </p:bg>
    <p:spTree>
      <p:nvGrpSpPr>
        <p:cNvPr id="1" name=""/>
        <p:cNvGrpSpPr/>
        <p:nvPr/>
      </p:nvGrpSpPr>
      <p:grpSpPr>
        <a:xfrm>
          <a:off x="0" y="0"/>
          <a:ext cx="0" cy="0"/>
          <a:chOff x="0" y="0"/>
          <a:chExt cx="0" cy="0"/>
        </a:xfrm>
      </p:grpSpPr>
      <p:sp>
        <p:nvSpPr>
          <p:cNvPr id="36" name="Shape 36"/>
          <p:cNvSpPr/>
          <p:nvPr>
            <p:ph type="body" idx="1"/>
          </p:nvPr>
        </p:nvSpPr>
        <p:spPr>
          <a:xfrm>
            <a:off x="256494" y="2494608"/>
            <a:ext cx="5661618" cy="1234732"/>
          </a:xfrm>
          <a:prstGeom prst="rect">
            <a:avLst/>
          </a:prstGeom>
        </p:spPr>
        <p:txBody>
          <a:bodyPr/>
          <a:lstStyle>
            <a:lvl1pPr defTabSz="406908">
              <a:spcBef>
                <a:spcPts val="700"/>
              </a:spcBef>
              <a:defRPr sz="3204">
                <a:latin typeface="Calibri"/>
                <a:ea typeface="Calibri"/>
                <a:cs typeface="Calibri"/>
                <a:sym typeface="Calibri"/>
              </a:defRPr>
            </a:lvl1pPr>
          </a:lstStyle>
          <a:p>
            <a:pPr lvl="0">
              <a:defRPr sz="1800">
                <a:solidFill>
                  <a:srgbClr val="000000"/>
                </a:solidFill>
                <a:uFillTx/>
              </a:defRPr>
            </a:pPr>
            <a:r>
              <a:rPr sz="3204">
                <a:solidFill>
                  <a:srgbClr val="FFFFFF"/>
                </a:solidFill>
                <a:uFill>
                  <a:solidFill>
                    <a:srgbClr val="FFFFFF"/>
                  </a:solidFill>
                </a:uFill>
              </a:rPr>
              <a:t>Enkät från SAMS, Samarbete för människor i sorg 2014</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CCCCCC"/>
                </a:solidFill>
                <a:uFill>
                  <a:solidFill>
                    <a:srgbClr val="CCCCCC"/>
                  </a:solidFill>
                </a:uFill>
              </a:rPr>
            </a:fld>
          </a:p>
        </p:txBody>
      </p:sp>
      <p:sp>
        <p:nvSpPr>
          <p:cNvPr id="39" name="Shape 39"/>
          <p:cNvSpPr/>
          <p:nvPr>
            <p:ph type="body" idx="1"/>
          </p:nvPr>
        </p:nvSpPr>
        <p:spPr>
          <a:prstGeom prst="rect">
            <a:avLst/>
          </a:prstGeom>
        </p:spPr>
        <p:txBody>
          <a:bodyPr/>
          <a:lstStyle/>
          <a:p>
            <a:pPr lvl="0">
              <a:defRPr sz="1800">
                <a:solidFill>
                  <a:srgbClr val="000000"/>
                </a:solidFill>
                <a:uFillTx/>
              </a:defRPr>
            </a:pPr>
            <a:r>
              <a:rPr sz="1600">
                <a:solidFill>
                  <a:srgbClr val="808080"/>
                </a:solidFill>
                <a:uFill>
                  <a:solidFill>
                    <a:srgbClr val="808080"/>
                  </a:solidFill>
                </a:uFill>
                <a:latin typeface="Calibri"/>
                <a:ea typeface="Calibri"/>
                <a:cs typeface="Calibri"/>
                <a:sym typeface="Calibri"/>
              </a:rPr>
              <a:t>Skapad: den 18 september 2014</a:t>
            </a:r>
            <a:endParaRPr sz="1600">
              <a:solidFill>
                <a:srgbClr val="808080"/>
              </a:solidFill>
              <a:uFill>
                <a:solidFill>
                  <a:srgbClr val="808080"/>
                </a:solidFill>
              </a:uFill>
              <a:latin typeface="Calibri"/>
              <a:ea typeface="Calibri"/>
              <a:cs typeface="Calibri"/>
              <a:sym typeface="Calibri"/>
            </a:endParaRPr>
          </a:p>
          <a:p>
            <a:pPr lvl="0">
              <a:defRPr sz="1800">
                <a:solidFill>
                  <a:srgbClr val="000000"/>
                </a:solidFill>
                <a:uFillTx/>
              </a:defRPr>
            </a:pPr>
            <a:r>
              <a:rPr sz="1600">
                <a:solidFill>
                  <a:srgbClr val="808080"/>
                </a:solidFill>
                <a:uFill>
                  <a:solidFill>
                    <a:srgbClr val="808080"/>
                  </a:solidFill>
                </a:uFill>
                <a:latin typeface="Calibri"/>
                <a:ea typeface="Calibri"/>
                <a:cs typeface="Calibri"/>
                <a:sym typeface="Calibri"/>
              </a:rPr>
              <a:t>Avslutad: den 2 februari 2015</a:t>
            </a:r>
          </a:p>
        </p:txBody>
      </p:sp>
      <p:sp>
        <p:nvSpPr>
          <p:cNvPr id="40" name="Shape 40"/>
          <p:cNvSpPr/>
          <p:nvPr>
            <p:ph type="title"/>
          </p:nvPr>
        </p:nvSpPr>
        <p:spPr>
          <a:xfrm>
            <a:off x="153988" y="1208018"/>
            <a:ext cx="2305897" cy="1752035"/>
          </a:xfrm>
          <a:prstGeom prst="rect">
            <a:avLst/>
          </a:prstGeom>
        </p:spPr>
        <p:txBody>
          <a:bodyPr/>
          <a:lstStyle>
            <a:lvl1pPr>
              <a:defRPr b="1">
                <a:latin typeface="Calibri"/>
                <a:ea typeface="Calibri"/>
                <a:cs typeface="Calibri"/>
                <a:sym typeface="Calibri"/>
              </a:defRPr>
            </a:lvl1pPr>
          </a:lstStyle>
          <a:p>
            <a:pPr lvl="0">
              <a:defRPr b="0" sz="1800">
                <a:solidFill>
                  <a:srgbClr val="000000"/>
                </a:solidFill>
                <a:uFillTx/>
              </a:defRPr>
            </a:pPr>
            <a:r>
              <a:rPr b="1" sz="3600">
                <a:solidFill>
                  <a:srgbClr val="333333"/>
                </a:solidFill>
                <a:uFill>
                  <a:solidFill>
                    <a:srgbClr val="333333"/>
                  </a:solidFill>
                </a:uFill>
              </a:rPr>
              <a:t>1219</a:t>
            </a:r>
          </a:p>
        </p:txBody>
      </p:sp>
      <p:sp>
        <p:nvSpPr>
          <p:cNvPr id="41" name="Shape 41"/>
          <p:cNvSpPr/>
          <p:nvPr/>
        </p:nvSpPr>
        <p:spPr>
          <a:xfrm>
            <a:off x="153987" y="2422655"/>
            <a:ext cx="1971825" cy="5059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300"/>
              </a:spcBef>
              <a:defRPr b="1" sz="1600">
                <a:solidFill>
                  <a:srgbClr val="808080"/>
                </a:solidFill>
                <a:uFill>
                  <a:solidFill>
                    <a:srgbClr val="808080"/>
                  </a:solidFill>
                </a:uFill>
                <a:latin typeface="Calibri"/>
                <a:ea typeface="Calibri"/>
                <a:cs typeface="Calibri"/>
                <a:sym typeface="Calibri"/>
              </a:defRPr>
            </a:lvl1pPr>
          </a:lstStyle>
          <a:p>
            <a:pPr lvl="0">
              <a:defRPr b="0" sz="1800">
                <a:solidFill>
                  <a:srgbClr val="000000"/>
                </a:solidFill>
                <a:uFillTx/>
              </a:defRPr>
            </a:pPr>
            <a:r>
              <a:rPr b="1" sz="1600">
                <a:solidFill>
                  <a:srgbClr val="808080"/>
                </a:solidFill>
                <a:uFill>
                  <a:solidFill>
                    <a:srgbClr val="808080"/>
                  </a:solidFill>
                </a:uFill>
              </a:rPr>
              <a:t>Totalt antal svar</a:t>
            </a:r>
            <a:endParaRPr b="1" sz="1600">
              <a:solidFill>
                <a:srgbClr val="808080"/>
              </a:solidFill>
              <a:uFill>
                <a:solidFill>
                  <a:srgbClr val="808080"/>
                </a:solidFill>
              </a:uFill>
            </a:endParaRPr>
          </a:p>
        </p:txBody>
      </p:sp>
      <p:sp>
        <p:nvSpPr>
          <p:cNvPr id="42" name="Shape 42"/>
          <p:cNvSpPr/>
          <p:nvPr/>
        </p:nvSpPr>
        <p:spPr>
          <a:xfrm>
            <a:off x="3903905" y="300919"/>
            <a:ext cx="4746289" cy="3411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uFillTx/>
              </a:defRPr>
            </a:pPr>
            <a:r>
              <a:rPr sz="1400">
                <a:latin typeface="Verdana"/>
                <a:ea typeface="Verdana"/>
                <a:cs typeface="Verdana"/>
                <a:sym typeface="Verdana"/>
              </a:rPr>
              <a:t>Den här enkäten är framtagen för att SAMS ska få ett fördjupat underlag i det fortsatta arbetet för att skapa opinion för införandet av en sorgpeng. I ett första steg vill SAMS att regeringen ska tillsätta en utredning för att se på konsekvenser av att utvidga det system som finns redan idag och som innebär att föräldrar som förlorar barn under 18 år har rätt till "sorgpeng".</a:t>
            </a:r>
            <a:endParaRPr sz="1400">
              <a:latin typeface="Verdana"/>
              <a:ea typeface="Verdana"/>
              <a:cs typeface="Verdana"/>
              <a:sym typeface="Verdana"/>
            </a:endParaRPr>
          </a:p>
          <a:p>
            <a:pPr lvl="0">
              <a:defRPr>
                <a:solidFill>
                  <a:srgbClr val="000000"/>
                </a:solidFill>
                <a:uFillTx/>
              </a:defRPr>
            </a:pPr>
            <a:endParaRPr>
              <a:solidFill>
                <a:srgbClr val="333333"/>
              </a:solidFill>
              <a:uFill>
                <a:solidFill>
                  <a:srgbClr val="333333"/>
                </a:solidFill>
              </a:uFill>
            </a:endParaRPr>
          </a:p>
          <a:p>
            <a:pPr lvl="0">
              <a:defRPr>
                <a:solidFill>
                  <a:srgbClr val="000000"/>
                </a:solidFill>
                <a:uFillTx/>
              </a:defRPr>
            </a:pPr>
            <a:endParaRPr>
              <a:solidFill>
                <a:srgbClr val="333333"/>
              </a:solidFill>
              <a:uFill>
                <a:solidFill>
                  <a:srgbClr val="333333"/>
                </a:solidFill>
              </a:uFill>
            </a:endParaRPr>
          </a:p>
          <a:p>
            <a:pPr lvl="0">
              <a:defRPr>
                <a:solidFill>
                  <a:srgbClr val="000000"/>
                </a:solidFill>
                <a:uFillTx/>
              </a:defRPr>
            </a:pPr>
            <a:endParaRPr>
              <a:solidFill>
                <a:srgbClr val="333333"/>
              </a:solidFill>
              <a:uFill>
                <a:solidFill>
                  <a:srgbClr val="333333"/>
                </a:solidFill>
              </a:uFill>
            </a:endParaRPr>
          </a:p>
          <a:p>
            <a:pPr lvl="0">
              <a:defRPr>
                <a:solidFill>
                  <a:srgbClr val="000000"/>
                </a:solidFill>
                <a:uFillTx/>
              </a:defRPr>
            </a:pPr>
            <a:endParaRPr>
              <a:solidFill>
                <a:srgbClr val="333333"/>
              </a:solidFill>
              <a:uFill>
                <a:solidFill>
                  <a:srgbClr val="333333"/>
                </a:solidFill>
              </a:uFill>
            </a:endParaRPr>
          </a:p>
          <a:p>
            <a:pPr lvl="0">
              <a:defRPr>
                <a:solidFill>
                  <a:srgbClr val="000000"/>
                </a:solidFill>
                <a:uFillTx/>
              </a:defRPr>
            </a:pPr>
            <a:endParaRPr>
              <a:solidFill>
                <a:srgbClr val="333333"/>
              </a:solidFill>
              <a:uFill>
                <a:solidFill>
                  <a:srgbClr val="333333"/>
                </a:solidFill>
              </a:uFill>
            </a:endParaRP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p:nvPr>
        </p:nvSpPr>
        <p:spPr>
          <a:xfrm>
            <a:off x="115135" y="333381"/>
            <a:ext cx="8229601" cy="391273"/>
          </a:xfrm>
          <a:prstGeom prst="rect">
            <a:avLst/>
          </a:prstGeom>
        </p:spPr>
        <p:txBody>
          <a:bodyPr/>
          <a:lstStyle>
            <a:lvl1pPr defTabSz="301752">
              <a:defRPr sz="1320"/>
            </a:lvl1pPr>
          </a:lstStyle>
          <a:p>
            <a:pPr lvl="0">
              <a:defRPr sz="1800">
                <a:solidFill>
                  <a:srgbClr val="000000"/>
                </a:solidFill>
                <a:uFillTx/>
              </a:defRPr>
            </a:pPr>
            <a:r>
              <a:rPr sz="1320">
                <a:solidFill>
                  <a:srgbClr val="333333"/>
                </a:solidFill>
                <a:uFill>
                  <a:solidFill>
                    <a:srgbClr val="333333"/>
                  </a:solidFill>
                </a:uFill>
              </a:rPr>
              <a:t>Q1: Visste du att det sedan 2010 finns rätt till ersättning i tio dagar till föräldrar som förlorat ett barn?</a:t>
            </a:r>
          </a:p>
        </p:txBody>
      </p:sp>
      <p:sp>
        <p:nvSpPr>
          <p:cNvPr id="45" name="Shape 45"/>
          <p:cNvSpPr/>
          <p:nvPr/>
        </p:nvSpPr>
        <p:spPr>
          <a:xfrm>
            <a:off x="1877814" y="4240593"/>
            <a:ext cx="5388372"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uFillTx/>
              </a:defRPr>
            </a:pPr>
            <a:r>
              <a:rPr>
                <a:solidFill>
                  <a:srgbClr val="333333"/>
                </a:solidFill>
                <a:uFill>
                  <a:solidFill>
                    <a:srgbClr val="333333"/>
                  </a:solidFill>
                </a:uFill>
              </a:rPr>
              <a:t>33,44% JA						     66,56% NEJ</a:t>
            </a:r>
          </a:p>
        </p:txBody>
      </p:sp>
      <p:graphicFrame>
        <p:nvGraphicFramePr>
          <p:cNvPr id="46" name="Chart 46"/>
          <p:cNvGraphicFramePr/>
          <p:nvPr/>
        </p:nvGraphicFramePr>
        <p:xfrm>
          <a:off x="3055832" y="1144482"/>
          <a:ext cx="3032336" cy="3032336"/>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xfrm>
            <a:off x="115135" y="333381"/>
            <a:ext cx="8229601" cy="391273"/>
          </a:xfrm>
          <a:prstGeom prst="rect">
            <a:avLst/>
          </a:prstGeom>
        </p:spPr>
        <p:txBody>
          <a:bodyPr/>
          <a:lstStyle>
            <a:lvl1pPr defTabSz="301752">
              <a:defRPr sz="1320"/>
            </a:lvl1pPr>
          </a:lstStyle>
          <a:p>
            <a:pPr lvl="0">
              <a:defRPr sz="1800">
                <a:solidFill>
                  <a:srgbClr val="000000"/>
                </a:solidFill>
                <a:uFillTx/>
              </a:defRPr>
            </a:pPr>
            <a:r>
              <a:rPr sz="1320">
                <a:solidFill>
                  <a:srgbClr val="333333"/>
                </a:solidFill>
                <a:uFill>
                  <a:solidFill>
                    <a:srgbClr val="333333"/>
                  </a:solidFill>
                </a:uFill>
              </a:rPr>
              <a:t>Q2: Visste du att den genomsnittliga sjukskrivningstiden vid sorg är 17 veckor under en 2-årsperiod?</a:t>
            </a:r>
          </a:p>
        </p:txBody>
      </p:sp>
      <p:sp>
        <p:nvSpPr>
          <p:cNvPr id="49" name="Shape 49"/>
          <p:cNvSpPr/>
          <p:nvPr/>
        </p:nvSpPr>
        <p:spPr>
          <a:xfrm>
            <a:off x="1877785" y="4240621"/>
            <a:ext cx="538843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uFillTx/>
              </a:defRPr>
            </a:pPr>
            <a:r>
              <a:rPr>
                <a:solidFill>
                  <a:srgbClr val="333333"/>
                </a:solidFill>
                <a:uFill>
                  <a:solidFill>
                    <a:srgbClr val="333333"/>
                  </a:solidFill>
                </a:uFill>
              </a:rPr>
              <a:t>7,17% JA						     92,83% NEJ</a:t>
            </a:r>
          </a:p>
        </p:txBody>
      </p:sp>
      <p:graphicFrame>
        <p:nvGraphicFramePr>
          <p:cNvPr id="50" name="Chart 50"/>
          <p:cNvGraphicFramePr/>
          <p:nvPr/>
        </p:nvGraphicFramePr>
        <p:xfrm>
          <a:off x="3055832" y="1216271"/>
          <a:ext cx="3032336" cy="3032337"/>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xfrm>
            <a:off x="115135" y="333381"/>
            <a:ext cx="8229601" cy="391273"/>
          </a:xfrm>
          <a:prstGeom prst="rect">
            <a:avLst/>
          </a:prstGeom>
        </p:spPr>
        <p:txBody>
          <a:bodyPr/>
          <a:lstStyle>
            <a:lvl1pPr defTabSz="292607">
              <a:defRPr sz="1279"/>
            </a:lvl1pPr>
          </a:lstStyle>
          <a:p>
            <a:pPr lvl="0">
              <a:defRPr sz="1800">
                <a:solidFill>
                  <a:srgbClr val="000000"/>
                </a:solidFill>
                <a:uFillTx/>
              </a:defRPr>
            </a:pPr>
            <a:r>
              <a:rPr sz="1279">
                <a:solidFill>
                  <a:srgbClr val="333333"/>
                </a:solidFill>
                <a:uFill>
                  <a:solidFill>
                    <a:srgbClr val="333333"/>
                  </a:solidFill>
                </a:uFill>
              </a:rPr>
              <a:t>Q3: Visste du att SAMS vill att det införs sorgpeng till efterlevande i hundra dagar under en 2-årsperiod?</a:t>
            </a:r>
          </a:p>
        </p:txBody>
      </p:sp>
      <p:sp>
        <p:nvSpPr>
          <p:cNvPr id="53" name="Shape 53"/>
          <p:cNvSpPr/>
          <p:nvPr/>
        </p:nvSpPr>
        <p:spPr>
          <a:xfrm>
            <a:off x="1877785" y="4240621"/>
            <a:ext cx="5388429"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uFillTx/>
              </a:defRPr>
            </a:pPr>
            <a:r>
              <a:rPr>
                <a:solidFill>
                  <a:srgbClr val="333333"/>
                </a:solidFill>
                <a:uFill>
                  <a:solidFill>
                    <a:srgbClr val="333333"/>
                  </a:solidFill>
                </a:uFill>
              </a:rPr>
              <a:t>8,92% JA						     91,08% NEJ</a:t>
            </a:r>
          </a:p>
        </p:txBody>
      </p:sp>
      <p:graphicFrame>
        <p:nvGraphicFramePr>
          <p:cNvPr id="54" name="Chart 54"/>
          <p:cNvGraphicFramePr/>
          <p:nvPr/>
        </p:nvGraphicFramePr>
        <p:xfrm>
          <a:off x="3055832" y="1233382"/>
          <a:ext cx="3032336" cy="3032336"/>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p:nvPr>
        </p:nvSpPr>
        <p:spPr>
          <a:xfrm>
            <a:off x="115135" y="333381"/>
            <a:ext cx="8229601" cy="391273"/>
          </a:xfrm>
          <a:prstGeom prst="rect">
            <a:avLst/>
          </a:prstGeom>
        </p:spPr>
        <p:txBody>
          <a:bodyPr/>
          <a:lstStyle>
            <a:lvl1pPr defTabSz="320039">
              <a:defRPr sz="1400"/>
            </a:lvl1pPr>
          </a:lstStyle>
          <a:p>
            <a:pPr lvl="0">
              <a:defRPr sz="1800">
                <a:solidFill>
                  <a:srgbClr val="000000"/>
                </a:solidFill>
                <a:uFillTx/>
              </a:defRPr>
            </a:pPr>
            <a:r>
              <a:rPr sz="1400">
                <a:solidFill>
                  <a:srgbClr val="333333"/>
                </a:solidFill>
                <a:uFill>
                  <a:solidFill>
                    <a:srgbClr val="333333"/>
                  </a:solidFill>
                </a:uFill>
              </a:rPr>
              <a:t>Q4: Anser DU att sorg ska betraktas som en sjukdom som kräver läkarbesök för sjukskrivning?</a:t>
            </a:r>
          </a:p>
        </p:txBody>
      </p:sp>
      <p:sp>
        <p:nvSpPr>
          <p:cNvPr id="57" name="Shape 57"/>
          <p:cNvSpPr/>
          <p:nvPr/>
        </p:nvSpPr>
        <p:spPr>
          <a:xfrm>
            <a:off x="1877785" y="4372385"/>
            <a:ext cx="5388429"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uFillTx/>
              </a:defRPr>
            </a:pPr>
            <a:r>
              <a:rPr>
                <a:solidFill>
                  <a:srgbClr val="333333"/>
                </a:solidFill>
                <a:uFill>
                  <a:solidFill>
                    <a:srgbClr val="333333"/>
                  </a:solidFill>
                </a:uFill>
              </a:rPr>
              <a:t>28,13% JA						     71,88% NEJ</a:t>
            </a:r>
          </a:p>
        </p:txBody>
      </p:sp>
      <p:graphicFrame>
        <p:nvGraphicFramePr>
          <p:cNvPr id="58" name="Chart 58"/>
          <p:cNvGraphicFramePr/>
          <p:nvPr/>
        </p:nvGraphicFramePr>
        <p:xfrm>
          <a:off x="3055832" y="1144482"/>
          <a:ext cx="3032336" cy="3032336"/>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xfrm>
            <a:off x="115135" y="333381"/>
            <a:ext cx="8229601" cy="391273"/>
          </a:xfrm>
          <a:prstGeom prst="rect">
            <a:avLst/>
          </a:prstGeom>
        </p:spPr>
        <p:txBody>
          <a:bodyPr/>
          <a:lstStyle>
            <a:lvl1pPr defTabSz="260604">
              <a:defRPr sz="1140"/>
            </a:lvl1pPr>
          </a:lstStyle>
          <a:p>
            <a:pPr lvl="0">
              <a:defRPr sz="1800">
                <a:solidFill>
                  <a:srgbClr val="000000"/>
                </a:solidFill>
                <a:uFillTx/>
              </a:defRPr>
            </a:pPr>
            <a:r>
              <a:rPr sz="1140">
                <a:solidFill>
                  <a:srgbClr val="333333"/>
                </a:solidFill>
                <a:uFill>
                  <a:solidFill>
                    <a:srgbClr val="333333"/>
                  </a:solidFill>
                </a:uFill>
              </a:rPr>
              <a:t>Q5: Anser DU att det vore bra med en förändring i ersättningssystemet, som ger möjlighet att vara frånvarande från arbetet  vid sorg utan att vara sjukskriven?</a:t>
            </a:r>
          </a:p>
        </p:txBody>
      </p:sp>
      <p:sp>
        <p:nvSpPr>
          <p:cNvPr id="61" name="Shape 61"/>
          <p:cNvSpPr/>
          <p:nvPr/>
        </p:nvSpPr>
        <p:spPr>
          <a:xfrm>
            <a:off x="1877786" y="4240621"/>
            <a:ext cx="5388428"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uFillTx/>
              </a:defRPr>
            </a:pPr>
            <a:r>
              <a:rPr>
                <a:solidFill>
                  <a:srgbClr val="333333"/>
                </a:solidFill>
                <a:uFill>
                  <a:solidFill>
                    <a:srgbClr val="333333"/>
                  </a:solidFill>
                </a:uFill>
              </a:rPr>
              <a:t>94,68% JA							5,32% NEJ</a:t>
            </a:r>
          </a:p>
        </p:txBody>
      </p:sp>
      <p:graphicFrame>
        <p:nvGraphicFramePr>
          <p:cNvPr id="62" name="Chart 62"/>
          <p:cNvGraphicFramePr/>
          <p:nvPr/>
        </p:nvGraphicFramePr>
        <p:xfrm>
          <a:off x="3055832" y="1139614"/>
          <a:ext cx="3032336" cy="3032336"/>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nvSpPr>
        <p:spPr>
          <a:xfrm>
            <a:off x="0" y="0"/>
            <a:ext cx="9144000" cy="5143500"/>
          </a:xfrm>
          <a:prstGeom prst="roundRect">
            <a:avLst>
              <a:gd name="adj" fmla="val 0"/>
            </a:avLst>
          </a:prstGeom>
          <a:solidFill>
            <a:srgbClr val="FFFFFF"/>
          </a:solidFill>
          <a:ln w="12700">
            <a:solidFill/>
            <a:miter lim="400000"/>
          </a:ln>
        </p:spPr>
        <p:txBody>
          <a:bodyPr lIns="0" tIns="0" rIns="0" bIns="0" anchor="ctr"/>
          <a:lstStyle/>
          <a:p>
            <a:pPr lvl="0"/>
          </a:p>
        </p:txBody>
      </p:sp>
      <p:sp>
        <p:nvSpPr>
          <p:cNvPr id="65" name="Shape 65"/>
          <p:cNvSpPr/>
          <p:nvPr>
            <p:ph type="title"/>
          </p:nvPr>
        </p:nvSpPr>
        <p:spPr>
          <a:xfrm>
            <a:off x="1485900" y="205978"/>
            <a:ext cx="6172200" cy="857251"/>
          </a:xfrm>
          <a:prstGeom prst="rect">
            <a:avLst/>
          </a:prstGeom>
        </p:spPr>
        <p:txBody>
          <a:bodyPr lIns="34289" tIns="34289" rIns="34289" bIns="34289"/>
          <a:lstStyle>
            <a:lvl1pPr algn="ctr" defTabSz="859536">
              <a:defRPr sz="2632">
                <a:solidFill>
                  <a:srgbClr val="000000"/>
                </a:solidFill>
                <a:uFill>
                  <a:solidFill>
                    <a:srgbClr val="000000"/>
                  </a:solidFill>
                </a:uFill>
                <a:latin typeface="Calibri"/>
                <a:ea typeface="Calibri"/>
                <a:cs typeface="Calibri"/>
                <a:sym typeface="Calibri"/>
              </a:defRPr>
            </a:lvl1pPr>
          </a:lstStyle>
          <a:p>
            <a:pPr lvl="0">
              <a:defRPr sz="1800">
                <a:uFillTx/>
              </a:defRPr>
            </a:pPr>
            <a:br>
              <a:rPr sz="2632">
                <a:uFill>
                  <a:solidFill/>
                </a:uFill>
              </a:rPr>
            </a:br>
          </a:p>
        </p:txBody>
      </p:sp>
      <p:sp>
        <p:nvSpPr>
          <p:cNvPr id="66" name="Shape 66"/>
          <p:cNvSpPr/>
          <p:nvPr>
            <p:ph type="body" idx="1"/>
          </p:nvPr>
        </p:nvSpPr>
        <p:spPr>
          <a:xfrm>
            <a:off x="1522724" y="1177528"/>
            <a:ext cx="6172201" cy="1347789"/>
          </a:xfrm>
          <a:prstGeom prst="rect">
            <a:avLst/>
          </a:prstGeom>
        </p:spPr>
        <p:txBody>
          <a:bodyPr lIns="34289" tIns="34289" rIns="34289" bIns="34289">
            <a:normAutofit fontScale="100000" lnSpcReduction="0"/>
          </a:bodyPr>
          <a:lstStyle/>
          <a:p>
            <a:pPr lvl="0" marL="339470" indent="-339470" algn="ctr" defTabSz="905255">
              <a:lnSpc>
                <a:spcPct val="90000"/>
              </a:lnSpc>
              <a:spcBef>
                <a:spcPts val="700"/>
              </a:spcBef>
              <a:buFont typeface="Arial"/>
              <a:defRPr sz="1800">
                <a:solidFill>
                  <a:srgbClr val="000000"/>
                </a:solidFill>
                <a:uFillTx/>
              </a:defRPr>
            </a:pPr>
            <a:endParaRPr sz="2574">
              <a:uFill>
                <a:solidFill/>
              </a:uFill>
              <a:latin typeface="Calibri"/>
              <a:ea typeface="Calibri"/>
              <a:cs typeface="Calibri"/>
              <a:sym typeface="Calibri"/>
            </a:endParaRPr>
          </a:p>
          <a:p>
            <a:pPr lvl="0" marL="339470" indent="-339470" algn="ctr" defTabSz="905255">
              <a:lnSpc>
                <a:spcPct val="90000"/>
              </a:lnSpc>
              <a:spcBef>
                <a:spcPts val="700"/>
              </a:spcBef>
              <a:buFont typeface="Arial"/>
              <a:defRPr sz="1800">
                <a:solidFill>
                  <a:srgbClr val="000000"/>
                </a:solidFill>
                <a:uFillTx/>
              </a:defRPr>
            </a:pPr>
            <a:endParaRPr sz="2574">
              <a:uFill>
                <a:solidFill/>
              </a:uFill>
              <a:latin typeface="Calibri"/>
              <a:ea typeface="Calibri"/>
              <a:cs typeface="Calibri"/>
              <a:sym typeface="Calibri"/>
            </a:endParaRPr>
          </a:p>
          <a:p>
            <a:pPr lvl="0" marL="339470" indent="-339470" algn="ctr" defTabSz="905255">
              <a:lnSpc>
                <a:spcPct val="90000"/>
              </a:lnSpc>
              <a:spcBef>
                <a:spcPts val="800"/>
              </a:spcBef>
              <a:buFont typeface="Arial"/>
              <a:defRPr sz="1800">
                <a:solidFill>
                  <a:srgbClr val="000000"/>
                </a:solidFill>
                <a:uFillTx/>
              </a:defRPr>
            </a:pPr>
            <a:r>
              <a:rPr sz="2574">
                <a:uFill>
                  <a:solidFill/>
                </a:uFill>
                <a:latin typeface="Calibri"/>
                <a:ea typeface="Calibri"/>
                <a:cs typeface="Calibri"/>
                <a:sym typeface="Calibri"/>
              </a:rPr>
              <a:t>Samhället behöver våra organisationer</a:t>
            </a:r>
          </a:p>
        </p:txBody>
      </p:sp>
      <p:pic>
        <p:nvPicPr>
          <p:cNvPr id="67" name="image3.jpg" descr="EnkeGron1_rgb.jpg"/>
          <p:cNvPicPr/>
          <p:nvPr/>
        </p:nvPicPr>
        <p:blipFill>
          <a:blip r:embed="rId2">
            <a:extLst/>
          </a:blip>
          <a:stretch>
            <a:fillRect/>
          </a:stretch>
        </p:blipFill>
        <p:spPr>
          <a:xfrm>
            <a:off x="4174326" y="3713379"/>
            <a:ext cx="728664" cy="921544"/>
          </a:xfrm>
          <a:prstGeom prst="rect">
            <a:avLst/>
          </a:prstGeom>
          <a:ln w="12700">
            <a:miter lim="400000"/>
          </a:ln>
        </p:spPr>
      </p:pic>
      <p:pic>
        <p:nvPicPr>
          <p:cNvPr id="68" name="image4.png" descr="LOGGA 1200 x 600.PNG"/>
          <p:cNvPicPr/>
          <p:nvPr/>
        </p:nvPicPr>
        <p:blipFill>
          <a:blip r:embed="rId3">
            <a:extLst/>
          </a:blip>
          <a:stretch>
            <a:fillRect/>
          </a:stretch>
        </p:blipFill>
        <p:spPr>
          <a:xfrm>
            <a:off x="5802625" y="2601185"/>
            <a:ext cx="1733550" cy="866776"/>
          </a:xfrm>
          <a:prstGeom prst="rect">
            <a:avLst/>
          </a:prstGeom>
          <a:ln w="12700">
            <a:miter lim="400000"/>
          </a:ln>
        </p:spPr>
      </p:pic>
      <p:sp>
        <p:nvSpPr>
          <p:cNvPr id="69" name="Shape 69"/>
          <p:cNvSpPr/>
          <p:nvPr/>
        </p:nvSpPr>
        <p:spPr>
          <a:xfrm>
            <a:off x="3242907" y="4611083"/>
            <a:ext cx="2929703" cy="449581"/>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p>
            <a:pPr lvl="0">
              <a:defRPr>
                <a:solidFill>
                  <a:srgbClr val="000000"/>
                </a:solidFill>
                <a:uFillTx/>
              </a:defRPr>
            </a:pPr>
            <a:r>
              <a:rPr sz="1200">
                <a:uFill>
                  <a:solidFill/>
                </a:uFill>
                <a:latin typeface="Calibri"/>
                <a:ea typeface="Calibri"/>
                <a:cs typeface="Calibri"/>
                <a:sym typeface="Calibri"/>
              </a:rPr>
              <a:t>Riksförbundet för änkor och änkemän</a:t>
            </a:r>
            <a:endParaRPr sz="1200">
              <a:uFill>
                <a:solidFill/>
              </a:uFill>
              <a:latin typeface="Calibri"/>
              <a:ea typeface="Calibri"/>
              <a:cs typeface="Calibri"/>
              <a:sym typeface="Calibri"/>
            </a:endParaRPr>
          </a:p>
          <a:p>
            <a:pPr lvl="0">
              <a:defRPr>
                <a:solidFill>
                  <a:srgbClr val="000000"/>
                </a:solidFill>
                <a:uFillTx/>
              </a:defRPr>
            </a:pPr>
            <a:r>
              <a:rPr sz="1200">
                <a:uFill>
                  <a:solidFill/>
                </a:uFill>
                <a:latin typeface="Calibri"/>
                <a:ea typeface="Calibri"/>
                <a:cs typeface="Calibri"/>
                <a:sym typeface="Calibri"/>
              </a:rPr>
              <a:t>      Vi arbetar för det efterlevande</a:t>
            </a:r>
          </a:p>
        </p:txBody>
      </p:sp>
      <p:pic>
        <p:nvPicPr>
          <p:cNvPr id="70" name="image5.jpg" descr="VSFB-logo_4farg_delad.jpg"/>
          <p:cNvPicPr/>
          <p:nvPr/>
        </p:nvPicPr>
        <p:blipFill>
          <a:blip r:embed="rId4">
            <a:extLst/>
          </a:blip>
          <a:stretch>
            <a:fillRect/>
          </a:stretch>
        </p:blipFill>
        <p:spPr>
          <a:xfrm>
            <a:off x="1479369" y="2639616"/>
            <a:ext cx="1462269" cy="810661"/>
          </a:xfrm>
          <a:prstGeom prst="rect">
            <a:avLst/>
          </a:prstGeom>
          <a:ln w="12700">
            <a:miter lim="400000"/>
          </a:ln>
        </p:spPr>
      </p:pic>
      <p:pic>
        <p:nvPicPr>
          <p:cNvPr id="71" name="image6.jpg" descr="VIMILlogga.jpg"/>
          <p:cNvPicPr/>
          <p:nvPr/>
        </p:nvPicPr>
        <p:blipFill>
          <a:blip r:embed="rId5">
            <a:extLst/>
          </a:blip>
          <a:stretch>
            <a:fillRect/>
          </a:stretch>
        </p:blipFill>
        <p:spPr>
          <a:xfrm>
            <a:off x="1689803" y="3756112"/>
            <a:ext cx="1295401" cy="958507"/>
          </a:xfrm>
          <a:prstGeom prst="rect">
            <a:avLst/>
          </a:prstGeom>
          <a:ln w="12700">
            <a:miter lim="400000"/>
          </a:ln>
        </p:spPr>
      </p:pic>
      <p:pic>
        <p:nvPicPr>
          <p:cNvPr id="72" name="image7.jpg" descr="Spädbarnsfonden 4.jpg"/>
          <p:cNvPicPr/>
          <p:nvPr/>
        </p:nvPicPr>
        <p:blipFill>
          <a:blip r:embed="rId6">
            <a:extLst/>
          </a:blip>
          <a:stretch>
            <a:fillRect/>
          </a:stretch>
        </p:blipFill>
        <p:spPr>
          <a:xfrm>
            <a:off x="3957548" y="2619423"/>
            <a:ext cx="1302554" cy="830301"/>
          </a:xfrm>
          <a:prstGeom prst="rect">
            <a:avLst/>
          </a:prstGeom>
          <a:ln w="12700">
            <a:miter lim="400000"/>
          </a:ln>
        </p:spPr>
      </p:pic>
      <p:sp>
        <p:nvSpPr>
          <p:cNvPr id="73" name="Shape 73"/>
          <p:cNvSpPr/>
          <p:nvPr/>
        </p:nvSpPr>
        <p:spPr>
          <a:xfrm>
            <a:off x="4024515" y="3438659"/>
            <a:ext cx="1366487" cy="259081"/>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a:defRPr sz="1200">
                <a:solidFill>
                  <a:srgbClr val="000000"/>
                </a:solidFill>
                <a:uFill>
                  <a:solidFill>
                    <a:srgbClr val="000000"/>
                  </a:solidFill>
                </a:uFill>
                <a:latin typeface="Calibri"/>
                <a:ea typeface="Calibri"/>
                <a:cs typeface="Calibri"/>
                <a:sym typeface="Calibri"/>
              </a:defRPr>
            </a:lvl1pPr>
          </a:lstStyle>
          <a:p>
            <a:pPr lvl="0">
              <a:defRPr sz="1800">
                <a:uFillTx/>
              </a:defRPr>
            </a:pPr>
            <a:r>
              <a:rPr sz="1200">
                <a:uFill>
                  <a:solidFill/>
                </a:uFill>
              </a:rPr>
              <a:t>Spädbarnsfonden</a:t>
            </a:r>
          </a:p>
        </p:txBody>
      </p:sp>
      <p:pic>
        <p:nvPicPr>
          <p:cNvPr id="74" name="image8.png"/>
          <p:cNvPicPr/>
          <p:nvPr/>
        </p:nvPicPr>
        <p:blipFill>
          <a:blip r:embed="rId7">
            <a:extLst/>
          </a:blip>
          <a:stretch>
            <a:fillRect/>
          </a:stretch>
        </p:blipFill>
        <p:spPr>
          <a:xfrm>
            <a:off x="3143250" y="19050"/>
            <a:ext cx="2790817" cy="2011160"/>
          </a:xfrm>
          <a:prstGeom prst="rect">
            <a:avLst/>
          </a:prstGeom>
          <a:ln w="12700">
            <a:miter lim="400000"/>
          </a:ln>
        </p:spPr>
      </p:pic>
      <p:pic>
        <p:nvPicPr>
          <p:cNvPr id="75" name="febe_logo.jpg"/>
          <p:cNvPicPr/>
          <p:nvPr/>
        </p:nvPicPr>
        <p:blipFill>
          <a:blip r:embed="rId8">
            <a:extLst/>
          </a:blip>
          <a:stretch>
            <a:fillRect/>
          </a:stretch>
        </p:blipFill>
        <p:spPr>
          <a:xfrm>
            <a:off x="5945500" y="3914518"/>
            <a:ext cx="1803401" cy="800101"/>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333333"/>
      </a:dk1>
      <a:lt1>
        <a:srgbClr val="FFFFFF"/>
      </a:lt1>
      <a:dk2>
        <a:srgbClr val="A7A7A7"/>
      </a:dk2>
      <a:lt2>
        <a:srgbClr val="535353"/>
      </a:lt2>
      <a:accent1>
        <a:srgbClr val="8BAB42"/>
      </a:accent1>
      <a:accent2>
        <a:srgbClr val="CCCCCC"/>
      </a:accent2>
      <a:accent3>
        <a:srgbClr val="60574C"/>
      </a:accent3>
      <a:accent4>
        <a:srgbClr val="31859C"/>
      </a:accent4>
      <a:accent5>
        <a:srgbClr val="A8BC33"/>
      </a:accent5>
      <a:accent6>
        <a:srgbClr val="8F8F8F"/>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8BAB42"/>
          </a:solidFill>
          <a:prstDash val="solid"/>
          <a:round/>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
              <a:solidFill>
                <a:srgbClr val="333333"/>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BAB42"/>
          </a:solidFill>
          <a:prstDash val="solid"/>
          <a:round/>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
              <a:solidFill>
                <a:srgbClr val="333333"/>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8BAB42"/>
      </a:accent1>
      <a:accent2>
        <a:srgbClr val="CCCCCC"/>
      </a:accent2>
      <a:accent3>
        <a:srgbClr val="60574C"/>
      </a:accent3>
      <a:accent4>
        <a:srgbClr val="31859C"/>
      </a:accent4>
      <a:accent5>
        <a:srgbClr val="A8BC33"/>
      </a:accent5>
      <a:accent6>
        <a:srgbClr val="8F8F8F"/>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8BAB42"/>
          </a:solidFill>
          <a:prstDash val="solid"/>
          <a:round/>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
              <a:solidFill>
                <a:srgbClr val="333333"/>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BAB42"/>
          </a:solidFill>
          <a:prstDash val="solid"/>
          <a:round/>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
              <a:solidFill>
                <a:srgbClr val="333333"/>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